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6"/>
    <p:sldId id="257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78" r:id="rId48"/>
    <p:sldId id="279" r:id="rId49"/>
    <p:sldId id="280" r:id="rId50"/>
    <p:sldId id="281" r:id="rId51"/>
    <p:sldId id="282" r:id="rId52"/>
    <p:sldId id="283" r:id="rId53"/>
    <p:sldId id="284" r:id="rId54"/>
    <p:sldId id="285" r:id="rId55"/>
    <p:sldId id="286" r:id="rId56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Finger Paint" charset="1" panose="020B0506040000020004"/>
      <p:regular r:id="rId10"/>
    </p:embeddedFont>
    <p:embeddedFont>
      <p:font typeface="Blueberry" charset="1" panose="02000500000000000000"/>
      <p:regular r:id="rId11"/>
    </p:embeddedFont>
    <p:embeddedFont>
      <p:font typeface="Dreaming Outloud Sans" charset="1" panose="00000500000000000000"/>
      <p:regular r:id="rId12"/>
    </p:embeddedFont>
    <p:embeddedFont>
      <p:font typeface="Dreaming Outloud Sans Italics" charset="1" panose="00000500000000000000"/>
      <p:regular r:id="rId13"/>
    </p:embeddedFont>
    <p:embeddedFont>
      <p:font typeface="Hero" charset="1" panose="00000500000000000000"/>
      <p:regular r:id="rId14"/>
    </p:embeddedFont>
    <p:embeddedFont>
      <p:font typeface="Hero Bold" charset="1" panose="00000500000000000000"/>
      <p:regular r:id="rId15"/>
    </p:embeddedFont>
    <p:embeddedFont>
      <p:font typeface="Hero Light" charset="1" panose="00000500000000000000"/>
      <p:regular r:id="rId16"/>
    </p:embeddedFont>
    <p:embeddedFont>
      <p:font typeface="Open Sans" charset="1" panose="020B0606030504020204"/>
      <p:regular r:id="rId17"/>
    </p:embeddedFont>
    <p:embeddedFont>
      <p:font typeface="Open Sans Bold" charset="1" panose="020B0806030504020204"/>
      <p:regular r:id="rId18"/>
    </p:embeddedFont>
    <p:embeddedFont>
      <p:font typeface="Open Sans Italics" charset="1" panose="020B0606030504020204"/>
      <p:regular r:id="rId19"/>
    </p:embeddedFont>
    <p:embeddedFont>
      <p:font typeface="Open Sans Bold Italics" charset="1" panose="020B0806030504020204"/>
      <p:regular r:id="rId20"/>
    </p:embeddedFont>
    <p:embeddedFont>
      <p:font typeface="Open Sans Light" charset="1" panose="020B0306030504020204"/>
      <p:regular r:id="rId21"/>
    </p:embeddedFont>
    <p:embeddedFont>
      <p:font typeface="Open Sans Light Italics" charset="1" panose="020B0306030504020204"/>
      <p:regular r:id="rId22"/>
    </p:embeddedFont>
    <p:embeddedFont>
      <p:font typeface="Open Sans Ultra-Bold" charset="1" panose="00000000000000000000"/>
      <p:regular r:id="rId23"/>
    </p:embeddedFont>
    <p:embeddedFont>
      <p:font typeface="Open Sans Ultra-Bold Italics" charset="1" panose="00000000000000000000"/>
      <p:regular r:id="rId24"/>
    </p:embeddedFont>
    <p:embeddedFont>
      <p:font typeface="Absolutely Sharp " charset="1" panose="0000050000000000000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slides/slide1.xml" Type="http://schemas.openxmlformats.org/officeDocument/2006/relationships/slide"/><Relationship Id="rId27" Target="slides/slide2.xml" Type="http://schemas.openxmlformats.org/officeDocument/2006/relationships/slide"/><Relationship Id="rId28" Target="slides/slide3.xml" Type="http://schemas.openxmlformats.org/officeDocument/2006/relationships/slide"/><Relationship Id="rId29" Target="slides/slide4.xml" Type="http://schemas.openxmlformats.org/officeDocument/2006/relationships/slide"/><Relationship Id="rId3" Target="viewProps.xml" Type="http://schemas.openxmlformats.org/officeDocument/2006/relationships/viewProps"/><Relationship Id="rId30" Target="slides/slide5.xml" Type="http://schemas.openxmlformats.org/officeDocument/2006/relationships/slide"/><Relationship Id="rId31" Target="slides/slide6.xml" Type="http://schemas.openxmlformats.org/officeDocument/2006/relationships/slide"/><Relationship Id="rId32" Target="slides/slide7.xml" Type="http://schemas.openxmlformats.org/officeDocument/2006/relationships/slide"/><Relationship Id="rId33" Target="slides/slide8.xml" Type="http://schemas.openxmlformats.org/officeDocument/2006/relationships/slide"/><Relationship Id="rId34" Target="slides/slide9.xml" Type="http://schemas.openxmlformats.org/officeDocument/2006/relationships/slide"/><Relationship Id="rId35" Target="slides/slide10.xml" Type="http://schemas.openxmlformats.org/officeDocument/2006/relationships/slide"/><Relationship Id="rId36" Target="slides/slide11.xml" Type="http://schemas.openxmlformats.org/officeDocument/2006/relationships/slide"/><Relationship Id="rId37" Target="slides/slide12.xml" Type="http://schemas.openxmlformats.org/officeDocument/2006/relationships/slide"/><Relationship Id="rId38" Target="slides/slide13.xml" Type="http://schemas.openxmlformats.org/officeDocument/2006/relationships/slide"/><Relationship Id="rId39" Target="slides/slide14.xml" Type="http://schemas.openxmlformats.org/officeDocument/2006/relationships/slide"/><Relationship Id="rId4" Target="theme/theme1.xml" Type="http://schemas.openxmlformats.org/officeDocument/2006/relationships/theme"/><Relationship Id="rId40" Target="slides/slide15.xml" Type="http://schemas.openxmlformats.org/officeDocument/2006/relationships/slide"/><Relationship Id="rId41" Target="slides/slide16.xml" Type="http://schemas.openxmlformats.org/officeDocument/2006/relationships/slide"/><Relationship Id="rId42" Target="slides/slide17.xml" Type="http://schemas.openxmlformats.org/officeDocument/2006/relationships/slide"/><Relationship Id="rId43" Target="slides/slide18.xml" Type="http://schemas.openxmlformats.org/officeDocument/2006/relationships/slide"/><Relationship Id="rId44" Target="slides/slide19.xml" Type="http://schemas.openxmlformats.org/officeDocument/2006/relationships/slide"/><Relationship Id="rId45" Target="slides/slide20.xml" Type="http://schemas.openxmlformats.org/officeDocument/2006/relationships/slide"/><Relationship Id="rId46" Target="slides/slide21.xml" Type="http://schemas.openxmlformats.org/officeDocument/2006/relationships/slide"/><Relationship Id="rId47" Target="slides/slide22.xml" Type="http://schemas.openxmlformats.org/officeDocument/2006/relationships/slide"/><Relationship Id="rId48" Target="slides/slide23.xml" Type="http://schemas.openxmlformats.org/officeDocument/2006/relationships/slide"/><Relationship Id="rId49" Target="slides/slide24.xml" Type="http://schemas.openxmlformats.org/officeDocument/2006/relationships/slide"/><Relationship Id="rId5" Target="tableStyles.xml" Type="http://schemas.openxmlformats.org/officeDocument/2006/relationships/tableStyles"/><Relationship Id="rId50" Target="slides/slide25.xml" Type="http://schemas.openxmlformats.org/officeDocument/2006/relationships/slide"/><Relationship Id="rId51" Target="slides/slide26.xml" Type="http://schemas.openxmlformats.org/officeDocument/2006/relationships/slide"/><Relationship Id="rId52" Target="slides/slide27.xml" Type="http://schemas.openxmlformats.org/officeDocument/2006/relationships/slide"/><Relationship Id="rId53" Target="slides/slide28.xml" Type="http://schemas.openxmlformats.org/officeDocument/2006/relationships/slide"/><Relationship Id="rId54" Target="slides/slide29.xml" Type="http://schemas.openxmlformats.org/officeDocument/2006/relationships/slide"/><Relationship Id="rId55" Target="slides/slide30.xml" Type="http://schemas.openxmlformats.org/officeDocument/2006/relationships/slide"/><Relationship Id="rId56" Target="slides/slide31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1.pn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png" Type="http://schemas.openxmlformats.org/officeDocument/2006/relationships/image"/><Relationship Id="rId4" Target="../media/image12.svg" Type="http://schemas.openxmlformats.org/officeDocument/2006/relationships/image"/><Relationship Id="rId5" Target="../media/image1.pn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png" Type="http://schemas.openxmlformats.org/officeDocument/2006/relationships/image"/><Relationship Id="rId11" Target="../media/image23.svg" Type="http://schemas.openxmlformats.org/officeDocument/2006/relationships/image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.pn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21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4.png" Type="http://schemas.openxmlformats.org/officeDocument/2006/relationships/image"/><Relationship Id="rId4" Target="../media/image25.sv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5.svg" Type="http://schemas.openxmlformats.org/officeDocument/2006/relationships/image"/><Relationship Id="rId11" Target="../media/image36.png" Type="http://schemas.openxmlformats.org/officeDocument/2006/relationships/image"/><Relationship Id="rId12" Target="../media/image37.svg" Type="http://schemas.openxmlformats.org/officeDocument/2006/relationships/image"/><Relationship Id="rId13" Target="../media/image38.png" Type="http://schemas.openxmlformats.org/officeDocument/2006/relationships/image"/><Relationship Id="rId14" Target="../media/image39.svg" Type="http://schemas.openxmlformats.org/officeDocument/2006/relationships/image"/><Relationship Id="rId2" Target="../media/image1.png" Type="http://schemas.openxmlformats.org/officeDocument/2006/relationships/image"/><Relationship Id="rId3" Target="../media/image28.png" Type="http://schemas.openxmlformats.org/officeDocument/2006/relationships/image"/><Relationship Id="rId4" Target="../media/image29.svg" Type="http://schemas.openxmlformats.org/officeDocument/2006/relationships/image"/><Relationship Id="rId5" Target="../media/image30.png" Type="http://schemas.openxmlformats.org/officeDocument/2006/relationships/image"/><Relationship Id="rId6" Target="../media/image31.svg" Type="http://schemas.openxmlformats.org/officeDocument/2006/relationships/image"/><Relationship Id="rId7" Target="../media/image32.png" Type="http://schemas.openxmlformats.org/officeDocument/2006/relationships/image"/><Relationship Id="rId8" Target="../media/image33.svg" Type="http://schemas.openxmlformats.org/officeDocument/2006/relationships/image"/><Relationship Id="rId9" Target="../media/image3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0.png" Type="http://schemas.openxmlformats.org/officeDocument/2006/relationships/image"/><Relationship Id="rId3" Target="../media/image41.svg" Type="http://schemas.openxmlformats.org/officeDocument/2006/relationships/image"/><Relationship Id="rId4" Target="../media/image42.png" Type="http://schemas.openxmlformats.org/officeDocument/2006/relationships/image"/><Relationship Id="rId5" Target="../media/image43.svg" Type="http://schemas.openxmlformats.org/officeDocument/2006/relationships/image"/><Relationship Id="rId6" Target="../media/image1.png" Type="http://schemas.openxmlformats.org/officeDocument/2006/relationships/image"/><Relationship Id="rId7" Target="../media/image44.png" Type="http://schemas.openxmlformats.org/officeDocument/2006/relationships/image"/><Relationship Id="rId8" Target="../media/image45.png" Type="http://schemas.openxmlformats.org/officeDocument/2006/relationships/image"/><Relationship Id="rId9" Target="../media/image46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2.svg" Type="http://schemas.openxmlformats.org/officeDocument/2006/relationships/image"/><Relationship Id="rId11" Target="../media/image53.png" Type="http://schemas.openxmlformats.org/officeDocument/2006/relationships/image"/><Relationship Id="rId12" Target="../media/image54.png" Type="http://schemas.openxmlformats.org/officeDocument/2006/relationships/image"/><Relationship Id="rId13" Target="../media/image55.svg" Type="http://schemas.openxmlformats.org/officeDocument/2006/relationships/image"/><Relationship Id="rId14" Target="../media/image56.png" Type="http://schemas.openxmlformats.org/officeDocument/2006/relationships/image"/><Relationship Id="rId15" Target="../media/image57.svg" Type="http://schemas.openxmlformats.org/officeDocument/2006/relationships/image"/><Relationship Id="rId2" Target="../media/image47.png" Type="http://schemas.openxmlformats.org/officeDocument/2006/relationships/image"/><Relationship Id="rId3" Target="../media/image48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.png" Type="http://schemas.openxmlformats.org/officeDocument/2006/relationships/image"/><Relationship Id="rId7" Target="../media/image49.png" Type="http://schemas.openxmlformats.org/officeDocument/2006/relationships/image"/><Relationship Id="rId8" Target="../media/image50.svg" Type="http://schemas.openxmlformats.org/officeDocument/2006/relationships/image"/><Relationship Id="rId9" Target="../media/image5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58.png" Type="http://schemas.openxmlformats.org/officeDocument/2006/relationships/image"/><Relationship Id="rId4" Target="../media/image59.svg" Type="http://schemas.openxmlformats.org/officeDocument/2006/relationships/image"/><Relationship Id="rId5" Target="../media/image60.png" Type="http://schemas.openxmlformats.org/officeDocument/2006/relationships/image"/><Relationship Id="rId6" Target="../media/image61.svg" Type="http://schemas.openxmlformats.org/officeDocument/2006/relationships/image"/><Relationship Id="rId7" Target="../media/image62.jpeg" Type="http://schemas.openxmlformats.org/officeDocument/2006/relationships/image"/><Relationship Id="rId8" Target="../media/image63.png" Type="http://schemas.openxmlformats.org/officeDocument/2006/relationships/image"/><Relationship Id="rId9" Target="../media/image6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svg" Type="http://schemas.openxmlformats.org/officeDocument/2006/relationships/image"/><Relationship Id="rId2" Target="../media/image65.png" Type="http://schemas.openxmlformats.org/officeDocument/2006/relationships/image"/><Relationship Id="rId3" Target="../media/image66.svg" Type="http://schemas.openxmlformats.org/officeDocument/2006/relationships/image"/><Relationship Id="rId4" Target="../media/image67.png" Type="http://schemas.openxmlformats.org/officeDocument/2006/relationships/image"/><Relationship Id="rId5" Target="../media/image68.svg" Type="http://schemas.openxmlformats.org/officeDocument/2006/relationships/image"/><Relationship Id="rId6" Target="../media/image1.png" Type="http://schemas.openxmlformats.org/officeDocument/2006/relationships/image"/><Relationship Id="rId7" Target="../media/image69.png" Type="http://schemas.openxmlformats.org/officeDocument/2006/relationships/image"/><Relationship Id="rId8" Target="../media/image70.sv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8.svg" Type="http://schemas.openxmlformats.org/officeDocument/2006/relationships/image"/><Relationship Id="rId2" Target="../media/image71.png" Type="http://schemas.openxmlformats.org/officeDocument/2006/relationships/image"/><Relationship Id="rId3" Target="../media/image72.svg" Type="http://schemas.openxmlformats.org/officeDocument/2006/relationships/image"/><Relationship Id="rId4" Target="../media/image73.png" Type="http://schemas.openxmlformats.org/officeDocument/2006/relationships/image"/><Relationship Id="rId5" Target="../media/image74.svg" Type="http://schemas.openxmlformats.org/officeDocument/2006/relationships/image"/><Relationship Id="rId6" Target="../media/image1.png" Type="http://schemas.openxmlformats.org/officeDocument/2006/relationships/image"/><Relationship Id="rId7" Target="../media/image75.png" Type="http://schemas.openxmlformats.org/officeDocument/2006/relationships/image"/><Relationship Id="rId8" Target="../media/image76.svg" Type="http://schemas.openxmlformats.org/officeDocument/2006/relationships/image"/><Relationship Id="rId9" Target="../media/image77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9.jpeg" Type="http://schemas.openxmlformats.org/officeDocument/2006/relationships/image"/><Relationship Id="rId3" Target="../media/image1.pn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Relationship Id="rId6" Target="../media/image80.png" Type="http://schemas.openxmlformats.org/officeDocument/2006/relationships/image"/><Relationship Id="rId7" Target="../media/image81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9.jpeg" Type="http://schemas.openxmlformats.org/officeDocument/2006/relationships/image"/><Relationship Id="rId3" Target="../media/image1.png" Type="http://schemas.openxmlformats.org/officeDocument/2006/relationships/image"/><Relationship Id="rId4" Target="../media/image58.png" Type="http://schemas.openxmlformats.org/officeDocument/2006/relationships/image"/><Relationship Id="rId5" Target="../media/image59.svg" Type="http://schemas.openxmlformats.org/officeDocument/2006/relationships/image"/><Relationship Id="rId6" Target="../media/image80.png" Type="http://schemas.openxmlformats.org/officeDocument/2006/relationships/image"/><Relationship Id="rId7" Target="../media/image81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2.jpeg" Type="http://schemas.openxmlformats.org/officeDocument/2006/relationships/image"/><Relationship Id="rId3" Target="../media/image1.png" Type="http://schemas.openxmlformats.org/officeDocument/2006/relationships/image"/><Relationship Id="rId4" Target="../media/image83.png" Type="http://schemas.openxmlformats.org/officeDocument/2006/relationships/image"/><Relationship Id="rId5" Target="../media/image84.svg" Type="http://schemas.openxmlformats.org/officeDocument/2006/relationships/image"/><Relationship Id="rId6" Target="../media/image85.png" Type="http://schemas.openxmlformats.org/officeDocument/2006/relationships/image"/><Relationship Id="rId7" Target="../media/image86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2.jpeg" Type="http://schemas.openxmlformats.org/officeDocument/2006/relationships/image"/><Relationship Id="rId3" Target="../media/image1.png" Type="http://schemas.openxmlformats.org/officeDocument/2006/relationships/image"/><Relationship Id="rId4" Target="../media/image83.png" Type="http://schemas.openxmlformats.org/officeDocument/2006/relationships/image"/><Relationship Id="rId5" Target="../media/image84.svg" Type="http://schemas.openxmlformats.org/officeDocument/2006/relationships/image"/><Relationship Id="rId6" Target="../media/image85.png" Type="http://schemas.openxmlformats.org/officeDocument/2006/relationships/image"/><Relationship Id="rId7" Target="../media/image86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7.jpeg" Type="http://schemas.openxmlformats.org/officeDocument/2006/relationships/image"/><Relationship Id="rId3" Target="../media/image1.pn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7.jpeg" Type="http://schemas.openxmlformats.org/officeDocument/2006/relationships/image"/><Relationship Id="rId3" Target="../media/image1.png" Type="http://schemas.openxmlformats.org/officeDocument/2006/relationships/image"/><Relationship Id="rId4" Target="../media/image22.png" Type="http://schemas.openxmlformats.org/officeDocument/2006/relationships/image"/><Relationship Id="rId5" Target="../media/image23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8.jpeg" Type="http://schemas.openxmlformats.org/officeDocument/2006/relationships/image"/><Relationship Id="rId3" Target="../media/image1.png" Type="http://schemas.openxmlformats.org/officeDocument/2006/relationships/image"/><Relationship Id="rId4" Target="../media/image89.png" Type="http://schemas.openxmlformats.org/officeDocument/2006/relationships/image"/><Relationship Id="rId5" Target="../media/image90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8.jpeg" Type="http://schemas.openxmlformats.org/officeDocument/2006/relationships/image"/><Relationship Id="rId3" Target="../media/image1.png" Type="http://schemas.openxmlformats.org/officeDocument/2006/relationships/image"/><Relationship Id="rId4" Target="../media/image89.png" Type="http://schemas.openxmlformats.org/officeDocument/2006/relationships/image"/><Relationship Id="rId5" Target="../media/image90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1.jpeg" Type="http://schemas.openxmlformats.org/officeDocument/2006/relationships/image"/><Relationship Id="rId3" Target="../media/image1.png" Type="http://schemas.openxmlformats.org/officeDocument/2006/relationships/image"/><Relationship Id="rId4" Target="../media/image92.png" Type="http://schemas.openxmlformats.org/officeDocument/2006/relationships/image"/><Relationship Id="rId5" Target="../media/image93.svg" Type="http://schemas.openxmlformats.org/officeDocument/2006/relationships/image"/><Relationship Id="rId6" Target="../media/image94.png" Type="http://schemas.openxmlformats.org/officeDocument/2006/relationships/image"/><Relationship Id="rId7" Target="../media/image95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1.jpeg" Type="http://schemas.openxmlformats.org/officeDocument/2006/relationships/image"/><Relationship Id="rId3" Target="../media/image1.png" Type="http://schemas.openxmlformats.org/officeDocument/2006/relationships/image"/><Relationship Id="rId4" Target="../media/image92.png" Type="http://schemas.openxmlformats.org/officeDocument/2006/relationships/image"/><Relationship Id="rId5" Target="../media/image93.svg" Type="http://schemas.openxmlformats.org/officeDocument/2006/relationships/image"/><Relationship Id="rId6" Target="../media/image94.png" Type="http://schemas.openxmlformats.org/officeDocument/2006/relationships/image"/><Relationship Id="rId7" Target="../media/image95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6.jpeg" Type="http://schemas.openxmlformats.org/officeDocument/2006/relationships/image"/><Relationship Id="rId3" Target="../media/image1.png" Type="http://schemas.openxmlformats.org/officeDocument/2006/relationships/image"/><Relationship Id="rId4" Target="../media/image97.png" Type="http://schemas.openxmlformats.org/officeDocument/2006/relationships/image"/><Relationship Id="rId5" Target="../media/image98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6.jpeg" Type="http://schemas.openxmlformats.org/officeDocument/2006/relationships/image"/><Relationship Id="rId3" Target="../media/image1.png" Type="http://schemas.openxmlformats.org/officeDocument/2006/relationships/image"/><Relationship Id="rId4" Target="../media/image97.png" Type="http://schemas.openxmlformats.org/officeDocument/2006/relationships/image"/><Relationship Id="rId5" Target="../media/image98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9.jpeg" Type="http://schemas.openxmlformats.org/officeDocument/2006/relationships/image"/><Relationship Id="rId3" Target="../media/image1.png" Type="http://schemas.openxmlformats.org/officeDocument/2006/relationships/image"/><Relationship Id="rId4" Target="../media/image100.png" Type="http://schemas.openxmlformats.org/officeDocument/2006/relationships/image"/><Relationship Id="rId5" Target="../media/image101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9.jpeg" Type="http://schemas.openxmlformats.org/officeDocument/2006/relationships/image"/><Relationship Id="rId3" Target="../media/image1.png" Type="http://schemas.openxmlformats.org/officeDocument/2006/relationships/image"/><Relationship Id="rId4" Target="../media/image100.png" Type="http://schemas.openxmlformats.org/officeDocument/2006/relationships/image"/><Relationship Id="rId5" Target="../media/image101.sv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2.jpeg" Type="http://schemas.openxmlformats.org/officeDocument/2006/relationships/image"/><Relationship Id="rId3" Target="../media/image1.png" Type="http://schemas.openxmlformats.org/officeDocument/2006/relationships/image"/><Relationship Id="rId4" Target="../media/image103.png" Type="http://schemas.openxmlformats.org/officeDocument/2006/relationships/image"/><Relationship Id="rId5" Target="../media/image104.sv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2.jpeg" Type="http://schemas.openxmlformats.org/officeDocument/2006/relationships/image"/><Relationship Id="rId3" Target="../media/image1.png" Type="http://schemas.openxmlformats.org/officeDocument/2006/relationships/image"/><Relationship Id="rId4" Target="../media/image103.png" Type="http://schemas.openxmlformats.org/officeDocument/2006/relationships/image"/><Relationship Id="rId5" Target="../media/image104.svg" Type="http://schemas.openxmlformats.org/officeDocument/2006/relationships/image"/><Relationship Id="rId6" Target="../media/image105.png" Type="http://schemas.openxmlformats.org/officeDocument/2006/relationships/image"/><Relationship Id="rId7" Target="../media/image106.sv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7.jpeg" Type="http://schemas.openxmlformats.org/officeDocument/2006/relationships/image"/><Relationship Id="rId3" Target="../media/image1.png" Type="http://schemas.openxmlformats.org/officeDocument/2006/relationships/image"/><Relationship Id="rId4" Target="../media/image108.png" Type="http://schemas.openxmlformats.org/officeDocument/2006/relationships/image"/><Relationship Id="rId5" Target="../media/image109.sv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7.jpeg" Type="http://schemas.openxmlformats.org/officeDocument/2006/relationships/image"/><Relationship Id="rId3" Target="../media/image1.png" Type="http://schemas.openxmlformats.org/officeDocument/2006/relationships/image"/><Relationship Id="rId4" Target="../media/image108.png" Type="http://schemas.openxmlformats.org/officeDocument/2006/relationships/image"/><Relationship Id="rId5" Target="../media/image109.sv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5.svg" Type="http://schemas.openxmlformats.org/officeDocument/2006/relationships/image"/><Relationship Id="rId2" Target="../media/image110.png" Type="http://schemas.openxmlformats.org/officeDocument/2006/relationships/image"/><Relationship Id="rId3" Target="../media/image111.svg" Type="http://schemas.openxmlformats.org/officeDocument/2006/relationships/image"/><Relationship Id="rId4" Target="../media/image112.png" Type="http://schemas.openxmlformats.org/officeDocument/2006/relationships/image"/><Relationship Id="rId5" Target="../media/image113.svg" Type="http://schemas.openxmlformats.org/officeDocument/2006/relationships/image"/><Relationship Id="rId6" Target="../media/image1.png" Type="http://schemas.openxmlformats.org/officeDocument/2006/relationships/image"/><Relationship Id="rId7" Target="../media/image100.png" Type="http://schemas.openxmlformats.org/officeDocument/2006/relationships/image"/><Relationship Id="rId8" Target="../media/image101.svg" Type="http://schemas.openxmlformats.org/officeDocument/2006/relationships/image"/><Relationship Id="rId9" Target="../media/image114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0.png" Type="http://schemas.openxmlformats.org/officeDocument/2006/relationships/image"/><Relationship Id="rId3" Target="../media/image101.svg" Type="http://schemas.openxmlformats.org/officeDocument/2006/relationships/image"/><Relationship Id="rId4" Target="../media/image1.png" Type="http://schemas.openxmlformats.org/officeDocument/2006/relationships/image"/><Relationship Id="rId5" Target="../media/image116.png" Type="http://schemas.openxmlformats.org/officeDocument/2006/relationships/image"/><Relationship Id="rId6" Target="../media/image11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060524" y="7073227"/>
            <a:ext cx="1956545" cy="1934533"/>
          </a:xfrm>
          <a:custGeom>
            <a:avLst/>
            <a:gdLst/>
            <a:ahLst/>
            <a:cxnLst/>
            <a:rect r="r" b="b" t="t" l="l"/>
            <a:pathLst>
              <a:path h="1934533" w="1956545">
                <a:moveTo>
                  <a:pt x="0" y="0"/>
                </a:moveTo>
                <a:lnTo>
                  <a:pt x="1956545" y="0"/>
                </a:lnTo>
                <a:lnTo>
                  <a:pt x="1956545" y="1934533"/>
                </a:lnTo>
                <a:lnTo>
                  <a:pt x="0" y="193453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71650" y="3554935"/>
            <a:ext cx="12744700" cy="23628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387"/>
              </a:lnSpc>
            </a:pPr>
            <a:r>
              <a:rPr lang="en-US" sz="13848">
                <a:solidFill>
                  <a:srgbClr val="FFFFFF"/>
                </a:solidFill>
                <a:latin typeface="Finger Paint"/>
              </a:rPr>
              <a:t>Verb To Be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0" y="8884763"/>
            <a:ext cx="5526056" cy="1402237"/>
          </a:xfrm>
          <a:custGeom>
            <a:avLst/>
            <a:gdLst/>
            <a:ahLst/>
            <a:cxnLst/>
            <a:rect r="r" b="b" t="t" l="l"/>
            <a:pathLst>
              <a:path h="1402237" w="5526056">
                <a:moveTo>
                  <a:pt x="0" y="0"/>
                </a:moveTo>
                <a:lnTo>
                  <a:pt x="5526056" y="0"/>
                </a:lnTo>
                <a:lnTo>
                  <a:pt x="5526056" y="1402237"/>
                </a:lnTo>
                <a:lnTo>
                  <a:pt x="0" y="14022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540320" y="5930226"/>
            <a:ext cx="3453051" cy="11430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>
                <a:solidFill>
                  <a:srgbClr val="FAF8F9"/>
                </a:solidFill>
                <a:latin typeface="Absolutely Sharp "/>
              </a:rPr>
              <a:t>Am - is - are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761944" y="0"/>
            <a:ext cx="5526056" cy="1402237"/>
          </a:xfrm>
          <a:custGeom>
            <a:avLst/>
            <a:gdLst/>
            <a:ahLst/>
            <a:cxnLst/>
            <a:rect r="r" b="b" t="t" l="l"/>
            <a:pathLst>
              <a:path h="1402237" w="5526056">
                <a:moveTo>
                  <a:pt x="0" y="0"/>
                </a:moveTo>
                <a:lnTo>
                  <a:pt x="5526056" y="0"/>
                </a:lnTo>
                <a:lnTo>
                  <a:pt x="5526056" y="1402237"/>
                </a:lnTo>
                <a:lnTo>
                  <a:pt x="0" y="140223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757665" y="3189817"/>
            <a:ext cx="5370678" cy="5246370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133" t="0" r="-23133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632431" y="1386899"/>
            <a:ext cx="10257691" cy="1103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01"/>
              </a:lnSpc>
            </a:pPr>
            <a:r>
              <a:rPr lang="en-US" sz="6429">
                <a:solidFill>
                  <a:srgbClr val="FFFFFF"/>
                </a:solidFill>
                <a:latin typeface="Finger Paint"/>
              </a:rPr>
              <a:t>Ex: I </a:t>
            </a:r>
            <a:r>
              <a:rPr lang="en-US" sz="6429">
                <a:solidFill>
                  <a:srgbClr val="083F81"/>
                </a:solidFill>
                <a:latin typeface="Finger Paint"/>
              </a:rPr>
              <a:t>am</a:t>
            </a:r>
            <a:r>
              <a:rPr lang="en-US" sz="6429">
                <a:solidFill>
                  <a:srgbClr val="FFFFFF"/>
                </a:solidFill>
                <a:latin typeface="Finger Paint"/>
              </a:rPr>
              <a:t> a teacher.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372975">
            <a:off x="14685925" y="171366"/>
            <a:ext cx="3267791" cy="1889377"/>
          </a:xfrm>
          <a:custGeom>
            <a:avLst/>
            <a:gdLst/>
            <a:ahLst/>
            <a:cxnLst/>
            <a:rect r="r" b="b" t="t" l="l"/>
            <a:pathLst>
              <a:path h="1889377" w="3267791">
                <a:moveTo>
                  <a:pt x="0" y="0"/>
                </a:moveTo>
                <a:lnTo>
                  <a:pt x="3267790" y="0"/>
                </a:lnTo>
                <a:lnTo>
                  <a:pt x="3267790" y="1889377"/>
                </a:lnTo>
                <a:lnTo>
                  <a:pt x="0" y="18893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372975">
            <a:off x="92685" y="8313611"/>
            <a:ext cx="3267791" cy="1889377"/>
          </a:xfrm>
          <a:custGeom>
            <a:avLst/>
            <a:gdLst/>
            <a:ahLst/>
            <a:cxnLst/>
            <a:rect r="r" b="b" t="t" l="l"/>
            <a:pathLst>
              <a:path h="1889377" w="3267791">
                <a:moveTo>
                  <a:pt x="0" y="0"/>
                </a:moveTo>
                <a:lnTo>
                  <a:pt x="3267791" y="0"/>
                </a:lnTo>
                <a:lnTo>
                  <a:pt x="3267791" y="1889378"/>
                </a:lnTo>
                <a:lnTo>
                  <a:pt x="0" y="1889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1767880" y="6069142"/>
            <a:ext cx="1560481" cy="2073103"/>
          </a:xfrm>
          <a:custGeom>
            <a:avLst/>
            <a:gdLst/>
            <a:ahLst/>
            <a:cxnLst/>
            <a:rect r="r" b="b" t="t" l="l"/>
            <a:pathLst>
              <a:path h="2073103" w="1560481">
                <a:moveTo>
                  <a:pt x="0" y="0"/>
                </a:moveTo>
                <a:lnTo>
                  <a:pt x="1560482" y="0"/>
                </a:lnTo>
                <a:lnTo>
                  <a:pt x="1560482" y="2073104"/>
                </a:lnTo>
                <a:lnTo>
                  <a:pt x="0" y="207310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458661" y="3388165"/>
            <a:ext cx="5370678" cy="5246370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14968" t="0" r="-3157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3052131" y="6011350"/>
            <a:ext cx="1620819" cy="1533700"/>
          </a:xfrm>
          <a:custGeom>
            <a:avLst/>
            <a:gdLst/>
            <a:ahLst/>
            <a:cxnLst/>
            <a:rect r="r" b="b" t="t" l="l"/>
            <a:pathLst>
              <a:path h="1533700" w="1620819">
                <a:moveTo>
                  <a:pt x="0" y="0"/>
                </a:moveTo>
                <a:lnTo>
                  <a:pt x="1620819" y="0"/>
                </a:lnTo>
                <a:lnTo>
                  <a:pt x="1620819" y="1533700"/>
                </a:lnTo>
                <a:lnTo>
                  <a:pt x="0" y="15337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425460" y="1776980"/>
            <a:ext cx="9437080" cy="9878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26"/>
              </a:lnSpc>
            </a:pPr>
            <a:r>
              <a:rPr lang="en-US" sz="5732">
                <a:solidFill>
                  <a:srgbClr val="FFFFFF"/>
                </a:solidFill>
                <a:latin typeface="Finger Paint"/>
              </a:rPr>
              <a:t>Ex: The cat </a:t>
            </a:r>
            <a:r>
              <a:rPr lang="en-US" sz="5732">
                <a:solidFill>
                  <a:srgbClr val="083F81"/>
                </a:solidFill>
                <a:latin typeface="Finger Paint"/>
              </a:rPr>
              <a:t>is</a:t>
            </a:r>
            <a:r>
              <a:rPr lang="en-US" sz="5732">
                <a:solidFill>
                  <a:srgbClr val="FFFFFF"/>
                </a:solidFill>
                <a:latin typeface="Finger Paint"/>
              </a:rPr>
              <a:t> at home.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0" y="8634535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8"/>
                </a:lnTo>
                <a:lnTo>
                  <a:pt x="0" y="168919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607626" y="0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757719" y="2226967"/>
            <a:ext cx="7376040" cy="5685547"/>
          </a:xfrm>
          <a:custGeom>
            <a:avLst/>
            <a:gdLst/>
            <a:ahLst/>
            <a:cxnLst/>
            <a:rect r="r" b="b" t="t" l="l"/>
            <a:pathLst>
              <a:path h="5685547" w="7376040">
                <a:moveTo>
                  <a:pt x="0" y="0"/>
                </a:moveTo>
                <a:lnTo>
                  <a:pt x="7376040" y="0"/>
                </a:lnTo>
                <a:lnTo>
                  <a:pt x="7376040" y="5685547"/>
                </a:lnTo>
                <a:lnTo>
                  <a:pt x="0" y="56855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221903" y="5128457"/>
            <a:ext cx="1999033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I ´m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221903" y="6003113"/>
            <a:ext cx="1989314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100867" y="7069963"/>
            <a:ext cx="2241106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´re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5400000">
            <a:off x="9543332" y="2252855"/>
            <a:ext cx="7500251" cy="5781290"/>
          </a:xfrm>
          <a:custGeom>
            <a:avLst/>
            <a:gdLst/>
            <a:ahLst/>
            <a:cxnLst/>
            <a:rect r="r" b="b" t="t" l="l"/>
            <a:pathLst>
              <a:path h="5781290" w="7500251">
                <a:moveTo>
                  <a:pt x="0" y="0"/>
                </a:moveTo>
                <a:lnTo>
                  <a:pt x="7500251" y="0"/>
                </a:lnTo>
                <a:lnTo>
                  <a:pt x="7500251" y="5781290"/>
                </a:lnTo>
                <a:lnTo>
                  <a:pt x="0" y="57812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827685" y="4610710"/>
            <a:ext cx="1038799" cy="1065580"/>
          </a:xfrm>
          <a:custGeom>
            <a:avLst/>
            <a:gdLst/>
            <a:ahLst/>
            <a:cxnLst/>
            <a:rect r="r" b="b" t="t" l="l"/>
            <a:pathLst>
              <a:path h="1065580" w="1038799">
                <a:moveTo>
                  <a:pt x="0" y="0"/>
                </a:moveTo>
                <a:lnTo>
                  <a:pt x="1038800" y="0"/>
                </a:lnTo>
                <a:lnTo>
                  <a:pt x="1038800" y="1065580"/>
                </a:lnTo>
                <a:lnTo>
                  <a:pt x="0" y="10655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60140" y="7645376"/>
            <a:ext cx="1667929" cy="1760347"/>
          </a:xfrm>
          <a:custGeom>
            <a:avLst/>
            <a:gdLst/>
            <a:ahLst/>
            <a:cxnLst/>
            <a:rect r="r" b="b" t="t" l="l"/>
            <a:pathLst>
              <a:path h="1760347" w="1667929">
                <a:moveTo>
                  <a:pt x="0" y="0"/>
                </a:moveTo>
                <a:lnTo>
                  <a:pt x="1667929" y="0"/>
                </a:lnTo>
                <a:lnTo>
                  <a:pt x="1667929" y="1760347"/>
                </a:lnTo>
                <a:lnTo>
                  <a:pt x="0" y="176034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88605" y="212648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5304918" y="1689023"/>
            <a:ext cx="4281641" cy="1374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083F81"/>
                </a:solidFill>
                <a:latin typeface="Finger Paint"/>
              </a:rPr>
              <a:t>Subject pronoun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959122" y="3359318"/>
            <a:ext cx="1518488" cy="490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I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She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It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You 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We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083F81"/>
                </a:solidFill>
                <a:latin typeface="Blueberry"/>
              </a:rPr>
              <a:t>They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473547" y="2016209"/>
            <a:ext cx="4281641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282120"/>
                </a:solidFill>
                <a:latin typeface="Finger Paint"/>
              </a:rPr>
              <a:t>Português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216560" y="3359318"/>
            <a:ext cx="3329213" cy="49084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Eu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Ele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Ela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Ele (a) Isto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Você(s)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Nós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Eles(as)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-10800000">
            <a:off x="12937617" y="7048662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326192" y="-1028700"/>
            <a:ext cx="5337594" cy="4114800"/>
          </a:xfrm>
          <a:custGeom>
            <a:avLst/>
            <a:gdLst/>
            <a:ahLst/>
            <a:cxnLst/>
            <a:rect r="r" b="b" t="t" l="l"/>
            <a:pathLst>
              <a:path h="4114800" w="5337594">
                <a:moveTo>
                  <a:pt x="0" y="0"/>
                </a:moveTo>
                <a:lnTo>
                  <a:pt x="5337594" y="0"/>
                </a:lnTo>
                <a:lnTo>
                  <a:pt x="53375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233815" y="6117560"/>
            <a:ext cx="5337594" cy="4114800"/>
          </a:xfrm>
          <a:custGeom>
            <a:avLst/>
            <a:gdLst/>
            <a:ahLst/>
            <a:cxnLst/>
            <a:rect r="r" b="b" t="t" l="l"/>
            <a:pathLst>
              <a:path h="4114800" w="5337594">
                <a:moveTo>
                  <a:pt x="0" y="0"/>
                </a:moveTo>
                <a:lnTo>
                  <a:pt x="5337595" y="0"/>
                </a:lnTo>
                <a:lnTo>
                  <a:pt x="53375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385387" y="4099558"/>
            <a:ext cx="13517225" cy="10439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09"/>
              </a:lnSpc>
            </a:pPr>
            <a:r>
              <a:rPr lang="en-US" sz="6149">
                <a:solidFill>
                  <a:srgbClr val="FFFFFF"/>
                </a:solidFill>
                <a:latin typeface="Finger Paint"/>
              </a:rPr>
              <a:t>Verb To Be: affirmative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553961" y="5520659"/>
            <a:ext cx="7541895" cy="596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F6807F"/>
                </a:solidFill>
                <a:latin typeface="Dreaming Outloud Sans"/>
              </a:rPr>
              <a:t>Can you say a sentence with verb to be?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4656782" y="7584090"/>
            <a:ext cx="1418251" cy="1884150"/>
          </a:xfrm>
          <a:custGeom>
            <a:avLst/>
            <a:gdLst/>
            <a:ahLst/>
            <a:cxnLst/>
            <a:rect r="r" b="b" t="t" l="l"/>
            <a:pathLst>
              <a:path h="1884150" w="1418251">
                <a:moveTo>
                  <a:pt x="0" y="0"/>
                </a:moveTo>
                <a:lnTo>
                  <a:pt x="1418250" y="0"/>
                </a:lnTo>
                <a:lnTo>
                  <a:pt x="1418250" y="1884149"/>
                </a:lnTo>
                <a:lnTo>
                  <a:pt x="0" y="188414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80621" y="4835985"/>
            <a:ext cx="2218131" cy="2234381"/>
          </a:xfrm>
          <a:custGeom>
            <a:avLst/>
            <a:gdLst/>
            <a:ahLst/>
            <a:cxnLst/>
            <a:rect r="r" b="b" t="t" l="l"/>
            <a:pathLst>
              <a:path h="2234381" w="2218131">
                <a:moveTo>
                  <a:pt x="0" y="0"/>
                </a:moveTo>
                <a:lnTo>
                  <a:pt x="2218131" y="0"/>
                </a:lnTo>
                <a:lnTo>
                  <a:pt x="2218131" y="2234381"/>
                </a:lnTo>
                <a:lnTo>
                  <a:pt x="0" y="22343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823628" y="2143585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8"/>
                </a:lnTo>
                <a:lnTo>
                  <a:pt x="0" y="24114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5220435" y="2259004"/>
            <a:ext cx="2218131" cy="2234381"/>
          </a:xfrm>
          <a:custGeom>
            <a:avLst/>
            <a:gdLst/>
            <a:ahLst/>
            <a:cxnLst/>
            <a:rect r="r" b="b" t="t" l="l"/>
            <a:pathLst>
              <a:path h="2234381" w="2218131">
                <a:moveTo>
                  <a:pt x="0" y="0"/>
                </a:moveTo>
                <a:lnTo>
                  <a:pt x="2218131" y="0"/>
                </a:lnTo>
                <a:lnTo>
                  <a:pt x="2218131" y="2234381"/>
                </a:lnTo>
                <a:lnTo>
                  <a:pt x="0" y="22343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280621" y="7312586"/>
            <a:ext cx="2218131" cy="2234381"/>
          </a:xfrm>
          <a:custGeom>
            <a:avLst/>
            <a:gdLst/>
            <a:ahLst/>
            <a:cxnLst/>
            <a:rect r="r" b="b" t="t" l="l"/>
            <a:pathLst>
              <a:path h="2234381" w="2218131">
                <a:moveTo>
                  <a:pt x="0" y="0"/>
                </a:moveTo>
                <a:lnTo>
                  <a:pt x="2218131" y="0"/>
                </a:lnTo>
                <a:lnTo>
                  <a:pt x="2218131" y="2234380"/>
                </a:lnTo>
                <a:lnTo>
                  <a:pt x="0" y="22343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803381" y="7384288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8"/>
                </a:lnTo>
                <a:lnTo>
                  <a:pt x="0" y="24114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823628" y="4744259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9"/>
                </a:lnTo>
                <a:lnTo>
                  <a:pt x="0" y="2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231071" y="2143585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8"/>
                </a:lnTo>
                <a:lnTo>
                  <a:pt x="0" y="241142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231071" y="4744259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9"/>
                </a:lnTo>
                <a:lnTo>
                  <a:pt x="0" y="24114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231071" y="7224062"/>
            <a:ext cx="2398275" cy="2411428"/>
          </a:xfrm>
          <a:custGeom>
            <a:avLst/>
            <a:gdLst/>
            <a:ahLst/>
            <a:cxnLst/>
            <a:rect r="r" b="b" t="t" l="l"/>
            <a:pathLst>
              <a:path h="2411428" w="2398275">
                <a:moveTo>
                  <a:pt x="0" y="0"/>
                </a:moveTo>
                <a:lnTo>
                  <a:pt x="2398275" y="0"/>
                </a:lnTo>
                <a:lnTo>
                  <a:pt x="2398275" y="2411428"/>
                </a:lnTo>
                <a:lnTo>
                  <a:pt x="0" y="241142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401129" y="3140887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401129" y="5744764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401129" y="8348640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946505" y="3227106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0946505" y="5829326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946505" y="8431547"/>
            <a:ext cx="1661255" cy="416824"/>
          </a:xfrm>
          <a:custGeom>
            <a:avLst/>
            <a:gdLst/>
            <a:ahLst/>
            <a:cxnLst/>
            <a:rect r="r" b="b" t="t" l="l"/>
            <a:pathLst>
              <a:path h="416824" w="1661255">
                <a:moveTo>
                  <a:pt x="0" y="0"/>
                </a:moveTo>
                <a:lnTo>
                  <a:pt x="1661255" y="0"/>
                </a:lnTo>
                <a:lnTo>
                  <a:pt x="1661255" y="416824"/>
                </a:lnTo>
                <a:lnTo>
                  <a:pt x="0" y="41682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0" y="0"/>
            <a:ext cx="7315200" cy="226106"/>
          </a:xfrm>
          <a:custGeom>
            <a:avLst/>
            <a:gdLst/>
            <a:ahLst/>
            <a:cxnLst/>
            <a:rect r="r" b="b" t="t" l="l"/>
            <a:pathLst>
              <a:path h="226106" w="7315200">
                <a:moveTo>
                  <a:pt x="0" y="0"/>
                </a:moveTo>
                <a:lnTo>
                  <a:pt x="7315200" y="0"/>
                </a:lnTo>
                <a:lnTo>
                  <a:pt x="7315200" y="226106"/>
                </a:lnTo>
                <a:lnTo>
                  <a:pt x="0" y="2261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946505" y="9986216"/>
            <a:ext cx="7315200" cy="226106"/>
          </a:xfrm>
          <a:custGeom>
            <a:avLst/>
            <a:gdLst/>
            <a:ahLst/>
            <a:cxnLst/>
            <a:rect r="r" b="b" t="t" l="l"/>
            <a:pathLst>
              <a:path h="226106" w="7315200">
                <a:moveTo>
                  <a:pt x="0" y="0"/>
                </a:moveTo>
                <a:lnTo>
                  <a:pt x="7315200" y="0"/>
                </a:lnTo>
                <a:lnTo>
                  <a:pt x="7315200" y="226106"/>
                </a:lnTo>
                <a:lnTo>
                  <a:pt x="0" y="2261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2292328" y="7767775"/>
            <a:ext cx="1438148" cy="1644452"/>
          </a:xfrm>
          <a:custGeom>
            <a:avLst/>
            <a:gdLst/>
            <a:ahLst/>
            <a:cxnLst/>
            <a:rect r="r" b="b" t="t" l="l"/>
            <a:pathLst>
              <a:path h="1644452" w="1438148">
                <a:moveTo>
                  <a:pt x="0" y="0"/>
                </a:moveTo>
                <a:lnTo>
                  <a:pt x="1438149" y="0"/>
                </a:lnTo>
                <a:lnTo>
                  <a:pt x="1438149" y="1644453"/>
                </a:lnTo>
                <a:lnTo>
                  <a:pt x="0" y="164445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7401129" y="1090901"/>
            <a:ext cx="4281641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Finger Paint"/>
              </a:rPr>
              <a:t>Long Form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1682770" y="1090901"/>
            <a:ext cx="4281641" cy="669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Finger Paint"/>
              </a:rPr>
              <a:t>Short Form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062146" y="5066398"/>
            <a:ext cx="655082" cy="1716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He</a:t>
            </a:r>
          </a:p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She</a:t>
            </a:r>
          </a:p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It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6269315" y="3129765"/>
            <a:ext cx="120372" cy="5543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I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5859085" y="7575025"/>
            <a:ext cx="1061204" cy="17164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You</a:t>
            </a:r>
          </a:p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We </a:t>
            </a:r>
          </a:p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FFFFFF"/>
                </a:solidFill>
                <a:latin typeface="Blueberry"/>
              </a:rPr>
              <a:t>They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639556" y="3034022"/>
            <a:ext cx="725924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am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916317" y="5489773"/>
            <a:ext cx="42267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is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9633186" y="8146525"/>
            <a:ext cx="79855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are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3146006" y="3034022"/>
            <a:ext cx="568404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‘m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3242461" y="5669438"/>
            <a:ext cx="421124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‘s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182558" y="8127238"/>
            <a:ext cx="641033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Blueberry"/>
              </a:rPr>
              <a:t>‘re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326192" y="-1028700"/>
            <a:ext cx="5337594" cy="4114800"/>
          </a:xfrm>
          <a:custGeom>
            <a:avLst/>
            <a:gdLst/>
            <a:ahLst/>
            <a:cxnLst/>
            <a:rect r="r" b="b" t="t" l="l"/>
            <a:pathLst>
              <a:path h="4114800" w="5337594">
                <a:moveTo>
                  <a:pt x="0" y="0"/>
                </a:moveTo>
                <a:lnTo>
                  <a:pt x="5337594" y="0"/>
                </a:lnTo>
                <a:lnTo>
                  <a:pt x="53375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950406" y="7200900"/>
            <a:ext cx="5337594" cy="4114800"/>
          </a:xfrm>
          <a:custGeom>
            <a:avLst/>
            <a:gdLst/>
            <a:ahLst/>
            <a:cxnLst/>
            <a:rect r="r" b="b" t="t" l="l"/>
            <a:pathLst>
              <a:path h="4114800" w="5337594">
                <a:moveTo>
                  <a:pt x="0" y="0"/>
                </a:moveTo>
                <a:lnTo>
                  <a:pt x="5337594" y="0"/>
                </a:lnTo>
                <a:lnTo>
                  <a:pt x="53375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762387" y="7644734"/>
            <a:ext cx="1713632" cy="1613566"/>
          </a:xfrm>
          <a:custGeom>
            <a:avLst/>
            <a:gdLst/>
            <a:ahLst/>
            <a:cxnLst/>
            <a:rect r="r" b="b" t="t" l="l"/>
            <a:pathLst>
              <a:path h="1613566" w="1713632">
                <a:moveTo>
                  <a:pt x="0" y="0"/>
                </a:moveTo>
                <a:lnTo>
                  <a:pt x="1713632" y="0"/>
                </a:lnTo>
                <a:lnTo>
                  <a:pt x="1713632" y="1613566"/>
                </a:lnTo>
                <a:lnTo>
                  <a:pt x="0" y="16135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448453" y="8208815"/>
            <a:ext cx="1313934" cy="485404"/>
          </a:xfrm>
          <a:custGeom>
            <a:avLst/>
            <a:gdLst/>
            <a:ahLst/>
            <a:cxnLst/>
            <a:rect r="r" b="b" t="t" l="l"/>
            <a:pathLst>
              <a:path h="485404" w="1313934">
                <a:moveTo>
                  <a:pt x="0" y="0"/>
                </a:moveTo>
                <a:lnTo>
                  <a:pt x="1313934" y="0"/>
                </a:lnTo>
                <a:lnTo>
                  <a:pt x="1313934" y="485404"/>
                </a:lnTo>
                <a:lnTo>
                  <a:pt x="0" y="4854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-210" b="-98019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201230">
            <a:off x="1360833" y="7200900"/>
            <a:ext cx="1430001" cy="1641963"/>
          </a:xfrm>
          <a:custGeom>
            <a:avLst/>
            <a:gdLst/>
            <a:ahLst/>
            <a:cxnLst/>
            <a:rect r="r" b="b" t="t" l="l"/>
            <a:pathLst>
              <a:path h="1641963" w="1430001">
                <a:moveTo>
                  <a:pt x="0" y="0"/>
                </a:moveTo>
                <a:lnTo>
                  <a:pt x="1430001" y="0"/>
                </a:lnTo>
                <a:lnTo>
                  <a:pt x="1430001" y="1641963"/>
                </a:lnTo>
                <a:lnTo>
                  <a:pt x="0" y="164196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930215" y="4344669"/>
            <a:ext cx="13517225" cy="10439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09"/>
              </a:lnSpc>
            </a:pPr>
            <a:r>
              <a:rPr lang="en-US" sz="6149">
                <a:solidFill>
                  <a:srgbClr val="FFFFFF"/>
                </a:solidFill>
                <a:latin typeface="Finger Paint"/>
              </a:rPr>
              <a:t>Verb To Be: negative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447756" y="5678114"/>
            <a:ext cx="10482144" cy="596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F6807F"/>
                </a:solidFill>
                <a:latin typeface="Dreaming Outloud Sans"/>
              </a:rPr>
              <a:t>Can you say a sentence with verb to be in the negative?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330939" y="2095969"/>
            <a:ext cx="8229600" cy="6343482"/>
          </a:xfrm>
          <a:custGeom>
            <a:avLst/>
            <a:gdLst/>
            <a:ahLst/>
            <a:cxnLst/>
            <a:rect r="r" b="b" t="t" l="l"/>
            <a:pathLst>
              <a:path h="6343482" w="8229600">
                <a:moveTo>
                  <a:pt x="0" y="0"/>
                </a:moveTo>
                <a:lnTo>
                  <a:pt x="8229600" y="0"/>
                </a:lnTo>
                <a:lnTo>
                  <a:pt x="8229600" y="6343483"/>
                </a:lnTo>
                <a:lnTo>
                  <a:pt x="0" y="63434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221903" y="5128457"/>
            <a:ext cx="1999033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I ´m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221903" y="6003113"/>
            <a:ext cx="1989314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100867" y="7069963"/>
            <a:ext cx="2241106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´re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5400000">
            <a:off x="9499568" y="1971759"/>
            <a:ext cx="8229600" cy="6343482"/>
          </a:xfrm>
          <a:custGeom>
            <a:avLst/>
            <a:gdLst/>
            <a:ahLst/>
            <a:cxnLst/>
            <a:rect r="r" b="b" t="t" l="l"/>
            <a:pathLst>
              <a:path h="6343482" w="8229600">
                <a:moveTo>
                  <a:pt x="0" y="0"/>
                </a:moveTo>
                <a:lnTo>
                  <a:pt x="8229600" y="0"/>
                </a:lnTo>
                <a:lnTo>
                  <a:pt x="8229600" y="6343482"/>
                </a:lnTo>
                <a:lnTo>
                  <a:pt x="0" y="634348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935475">
            <a:off x="-1872762" y="-1028700"/>
            <a:ext cx="5802923" cy="4114800"/>
          </a:xfrm>
          <a:custGeom>
            <a:avLst/>
            <a:gdLst/>
            <a:ahLst/>
            <a:cxnLst/>
            <a:rect r="r" b="b" t="t" l="l"/>
            <a:pathLst>
              <a:path h="4114800" w="5802923">
                <a:moveTo>
                  <a:pt x="0" y="0"/>
                </a:moveTo>
                <a:lnTo>
                  <a:pt x="5802924" y="0"/>
                </a:lnTo>
                <a:lnTo>
                  <a:pt x="580292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2935475">
            <a:off x="14628009" y="8257752"/>
            <a:ext cx="4316200" cy="3060578"/>
          </a:xfrm>
          <a:custGeom>
            <a:avLst/>
            <a:gdLst/>
            <a:ahLst/>
            <a:cxnLst/>
            <a:rect r="r" b="b" t="t" l="l"/>
            <a:pathLst>
              <a:path h="3060578" w="4316200">
                <a:moveTo>
                  <a:pt x="0" y="0"/>
                </a:moveTo>
                <a:lnTo>
                  <a:pt x="4316200" y="0"/>
                </a:lnTo>
                <a:lnTo>
                  <a:pt x="4316200" y="3060578"/>
                </a:lnTo>
                <a:lnTo>
                  <a:pt x="0" y="30605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059623" y="7799601"/>
            <a:ext cx="1424055" cy="1458699"/>
          </a:xfrm>
          <a:custGeom>
            <a:avLst/>
            <a:gdLst/>
            <a:ahLst/>
            <a:cxnLst/>
            <a:rect r="r" b="b" t="t" l="l"/>
            <a:pathLst>
              <a:path h="1458699" w="1424055">
                <a:moveTo>
                  <a:pt x="0" y="0"/>
                </a:moveTo>
                <a:lnTo>
                  <a:pt x="1424054" y="0"/>
                </a:lnTo>
                <a:lnTo>
                  <a:pt x="1424054" y="1458699"/>
                </a:lnTo>
                <a:lnTo>
                  <a:pt x="0" y="145869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653353" y="2439563"/>
            <a:ext cx="2406806" cy="5613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am not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is not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are not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6165484" y="2742571"/>
            <a:ext cx="1280255" cy="321228"/>
          </a:xfrm>
          <a:custGeom>
            <a:avLst/>
            <a:gdLst/>
            <a:ahLst/>
            <a:cxnLst/>
            <a:rect r="r" b="b" t="t" l="l"/>
            <a:pathLst>
              <a:path h="321228" w="1280255">
                <a:moveTo>
                  <a:pt x="0" y="0"/>
                </a:moveTo>
                <a:lnTo>
                  <a:pt x="1280255" y="0"/>
                </a:lnTo>
                <a:lnTo>
                  <a:pt x="1280255" y="321228"/>
                </a:lnTo>
                <a:lnTo>
                  <a:pt x="0" y="32122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5130065" y="1624301"/>
            <a:ext cx="4281641" cy="669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282120"/>
                </a:solidFill>
                <a:latin typeface="Finger Paint"/>
              </a:rPr>
              <a:t>Long Form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752398" y="2439563"/>
            <a:ext cx="1518488" cy="63181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She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It 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You 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We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They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473547" y="1738601"/>
            <a:ext cx="4281641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282120"/>
                </a:solidFill>
                <a:latin typeface="Finger Paint"/>
              </a:rPr>
              <a:t>Short Form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884305" y="2439563"/>
            <a:ext cx="1518488" cy="63181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She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It 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You 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We 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They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888568" y="2439563"/>
            <a:ext cx="2406806" cy="5613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’m not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isn’t</a:t>
            </a: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282120"/>
                </a:solidFill>
                <a:latin typeface="Blueberry"/>
              </a:rPr>
              <a:t>aren’t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6606892" y="4909127"/>
            <a:ext cx="934097" cy="234373"/>
          </a:xfrm>
          <a:custGeom>
            <a:avLst/>
            <a:gdLst/>
            <a:ahLst/>
            <a:cxnLst/>
            <a:rect r="r" b="b" t="t" l="l"/>
            <a:pathLst>
              <a:path h="234373" w="934097">
                <a:moveTo>
                  <a:pt x="0" y="0"/>
                </a:moveTo>
                <a:lnTo>
                  <a:pt x="934097" y="0"/>
                </a:lnTo>
                <a:lnTo>
                  <a:pt x="934097" y="234373"/>
                </a:lnTo>
                <a:lnTo>
                  <a:pt x="0" y="23437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6511642" y="7701943"/>
            <a:ext cx="1029347" cy="258272"/>
          </a:xfrm>
          <a:custGeom>
            <a:avLst/>
            <a:gdLst/>
            <a:ahLst/>
            <a:cxnLst/>
            <a:rect r="r" b="b" t="t" l="l"/>
            <a:pathLst>
              <a:path h="258272" w="1029347">
                <a:moveTo>
                  <a:pt x="0" y="0"/>
                </a:moveTo>
                <a:lnTo>
                  <a:pt x="1029347" y="0"/>
                </a:lnTo>
                <a:lnTo>
                  <a:pt x="1029347" y="258272"/>
                </a:lnTo>
                <a:lnTo>
                  <a:pt x="0" y="258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2571089" y="2742571"/>
            <a:ext cx="1280255" cy="321228"/>
          </a:xfrm>
          <a:custGeom>
            <a:avLst/>
            <a:gdLst/>
            <a:ahLst/>
            <a:cxnLst/>
            <a:rect r="r" b="b" t="t" l="l"/>
            <a:pathLst>
              <a:path h="321228" w="1280255">
                <a:moveTo>
                  <a:pt x="0" y="0"/>
                </a:moveTo>
                <a:lnTo>
                  <a:pt x="1280255" y="0"/>
                </a:lnTo>
                <a:lnTo>
                  <a:pt x="1280255" y="321228"/>
                </a:lnTo>
                <a:lnTo>
                  <a:pt x="0" y="32122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2701845" y="4781321"/>
            <a:ext cx="1149499" cy="288420"/>
          </a:xfrm>
          <a:custGeom>
            <a:avLst/>
            <a:gdLst/>
            <a:ahLst/>
            <a:cxnLst/>
            <a:rect r="r" b="b" t="t" l="l"/>
            <a:pathLst>
              <a:path h="288420" w="1149499">
                <a:moveTo>
                  <a:pt x="0" y="0"/>
                </a:moveTo>
                <a:lnTo>
                  <a:pt x="1149499" y="0"/>
                </a:lnTo>
                <a:lnTo>
                  <a:pt x="1149499" y="288419"/>
                </a:lnTo>
                <a:lnTo>
                  <a:pt x="0" y="28841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12646187" y="7655391"/>
            <a:ext cx="1149499" cy="288420"/>
          </a:xfrm>
          <a:custGeom>
            <a:avLst/>
            <a:gdLst/>
            <a:ahLst/>
            <a:cxnLst/>
            <a:rect r="r" b="b" t="t" l="l"/>
            <a:pathLst>
              <a:path h="288420" w="1149499">
                <a:moveTo>
                  <a:pt x="0" y="0"/>
                </a:moveTo>
                <a:lnTo>
                  <a:pt x="1149499" y="0"/>
                </a:lnTo>
                <a:lnTo>
                  <a:pt x="1149499" y="288420"/>
                </a:lnTo>
                <a:lnTo>
                  <a:pt x="0" y="28842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876559" y="0"/>
            <a:ext cx="7315200" cy="4003409"/>
          </a:xfrm>
          <a:custGeom>
            <a:avLst/>
            <a:gdLst/>
            <a:ahLst/>
            <a:cxnLst/>
            <a:rect r="r" b="b" t="t" l="l"/>
            <a:pathLst>
              <a:path h="4003409" w="7315200">
                <a:moveTo>
                  <a:pt x="0" y="0"/>
                </a:moveTo>
                <a:lnTo>
                  <a:pt x="7315200" y="0"/>
                </a:lnTo>
                <a:lnTo>
                  <a:pt x="7315200" y="4003409"/>
                </a:lnTo>
                <a:lnTo>
                  <a:pt x="0" y="400340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54066" y="6941686"/>
            <a:ext cx="7315200" cy="4003409"/>
          </a:xfrm>
          <a:custGeom>
            <a:avLst/>
            <a:gdLst/>
            <a:ahLst/>
            <a:cxnLst/>
            <a:rect r="r" b="b" t="t" l="l"/>
            <a:pathLst>
              <a:path h="4003409" w="7315200">
                <a:moveTo>
                  <a:pt x="0" y="0"/>
                </a:moveTo>
                <a:lnTo>
                  <a:pt x="7315200" y="0"/>
                </a:lnTo>
                <a:lnTo>
                  <a:pt x="7315200" y="4003410"/>
                </a:lnTo>
                <a:lnTo>
                  <a:pt x="0" y="40034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21232" y="5143500"/>
            <a:ext cx="2256050" cy="1304938"/>
          </a:xfrm>
          <a:custGeom>
            <a:avLst/>
            <a:gdLst/>
            <a:ahLst/>
            <a:cxnLst/>
            <a:rect r="r" b="b" t="t" l="l"/>
            <a:pathLst>
              <a:path h="1304938" w="2256050">
                <a:moveTo>
                  <a:pt x="0" y="0"/>
                </a:moveTo>
                <a:lnTo>
                  <a:pt x="2256050" y="0"/>
                </a:lnTo>
                <a:lnTo>
                  <a:pt x="2256050" y="1304938"/>
                </a:lnTo>
                <a:lnTo>
                  <a:pt x="0" y="130493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5907472" y="5182103"/>
            <a:ext cx="6473056" cy="4460532"/>
            <a:chOff x="0" y="0"/>
            <a:chExt cx="2919319" cy="201168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-2540" y="-2540"/>
              <a:ext cx="2921860" cy="2009140"/>
            </a:xfrm>
            <a:custGeom>
              <a:avLst/>
              <a:gdLst/>
              <a:ahLst/>
              <a:cxnLst/>
              <a:rect r="r" b="b" t="t" l="l"/>
              <a:pathLst>
                <a:path h="2009140" w="2921860">
                  <a:moveTo>
                    <a:pt x="2920298" y="1778000"/>
                  </a:moveTo>
                  <a:cubicBezTo>
                    <a:pt x="2918737" y="1276350"/>
                    <a:pt x="2900003" y="598170"/>
                    <a:pt x="2900003" y="97790"/>
                  </a:cubicBezTo>
                  <a:cubicBezTo>
                    <a:pt x="2900003" y="90170"/>
                    <a:pt x="2901565" y="82550"/>
                    <a:pt x="2901565" y="76200"/>
                  </a:cubicBezTo>
                  <a:cubicBezTo>
                    <a:pt x="2900003" y="74930"/>
                    <a:pt x="2898443" y="74930"/>
                    <a:pt x="2896881" y="73660"/>
                  </a:cubicBezTo>
                  <a:cubicBezTo>
                    <a:pt x="2896881" y="73660"/>
                    <a:pt x="2895320" y="74930"/>
                    <a:pt x="2895320" y="76200"/>
                  </a:cubicBezTo>
                  <a:cubicBezTo>
                    <a:pt x="2892198" y="82550"/>
                    <a:pt x="2885953" y="82550"/>
                    <a:pt x="2879709" y="82550"/>
                  </a:cubicBezTo>
                  <a:cubicBezTo>
                    <a:pt x="2871903" y="81280"/>
                    <a:pt x="2864097" y="74930"/>
                    <a:pt x="2854731" y="77470"/>
                  </a:cubicBezTo>
                  <a:cubicBezTo>
                    <a:pt x="2851608" y="78740"/>
                    <a:pt x="2845364" y="76200"/>
                    <a:pt x="2843803" y="73660"/>
                  </a:cubicBezTo>
                  <a:cubicBezTo>
                    <a:pt x="2839119" y="68580"/>
                    <a:pt x="2832875" y="68580"/>
                    <a:pt x="2826630" y="71120"/>
                  </a:cubicBezTo>
                  <a:cubicBezTo>
                    <a:pt x="2823508" y="72390"/>
                    <a:pt x="2820386" y="71120"/>
                    <a:pt x="2817263" y="71120"/>
                  </a:cubicBezTo>
                  <a:cubicBezTo>
                    <a:pt x="2812580" y="71120"/>
                    <a:pt x="2806335" y="69850"/>
                    <a:pt x="2801652" y="68580"/>
                  </a:cubicBezTo>
                  <a:cubicBezTo>
                    <a:pt x="2800091" y="68580"/>
                    <a:pt x="2796969" y="67310"/>
                    <a:pt x="2795408" y="67310"/>
                  </a:cubicBezTo>
                  <a:cubicBezTo>
                    <a:pt x="2790724" y="66040"/>
                    <a:pt x="2786041" y="62230"/>
                    <a:pt x="2781357" y="67310"/>
                  </a:cubicBezTo>
                  <a:cubicBezTo>
                    <a:pt x="2781357" y="67310"/>
                    <a:pt x="2778235" y="67310"/>
                    <a:pt x="2776674" y="66040"/>
                  </a:cubicBezTo>
                  <a:cubicBezTo>
                    <a:pt x="2775113" y="63500"/>
                    <a:pt x="2773552" y="59690"/>
                    <a:pt x="2771991" y="57150"/>
                  </a:cubicBezTo>
                  <a:cubicBezTo>
                    <a:pt x="2768868" y="53340"/>
                    <a:pt x="2768868" y="46990"/>
                    <a:pt x="2764185" y="44450"/>
                  </a:cubicBezTo>
                  <a:cubicBezTo>
                    <a:pt x="2761063" y="43180"/>
                    <a:pt x="2759501" y="41910"/>
                    <a:pt x="2757940" y="39370"/>
                  </a:cubicBezTo>
                  <a:cubicBezTo>
                    <a:pt x="2757940" y="38100"/>
                    <a:pt x="2754818" y="36830"/>
                    <a:pt x="2754818" y="35560"/>
                  </a:cubicBezTo>
                  <a:lnTo>
                    <a:pt x="2750135" y="31750"/>
                  </a:lnTo>
                  <a:cubicBezTo>
                    <a:pt x="2748574" y="29210"/>
                    <a:pt x="2747012" y="25400"/>
                    <a:pt x="2743890" y="24130"/>
                  </a:cubicBezTo>
                  <a:cubicBezTo>
                    <a:pt x="2737646" y="20320"/>
                    <a:pt x="2736084" y="15240"/>
                    <a:pt x="2739207" y="8890"/>
                  </a:cubicBezTo>
                  <a:cubicBezTo>
                    <a:pt x="2734523" y="7620"/>
                    <a:pt x="2731401" y="5080"/>
                    <a:pt x="2726718" y="5080"/>
                  </a:cubicBezTo>
                  <a:cubicBezTo>
                    <a:pt x="2707984" y="6350"/>
                    <a:pt x="2687689" y="8890"/>
                    <a:pt x="2668956" y="10160"/>
                  </a:cubicBezTo>
                  <a:cubicBezTo>
                    <a:pt x="2665833" y="10160"/>
                    <a:pt x="2661150" y="11430"/>
                    <a:pt x="2659589" y="12700"/>
                  </a:cubicBezTo>
                  <a:cubicBezTo>
                    <a:pt x="2647100" y="19050"/>
                    <a:pt x="2634611" y="13970"/>
                    <a:pt x="2622122" y="12700"/>
                  </a:cubicBezTo>
                  <a:cubicBezTo>
                    <a:pt x="2612755" y="12700"/>
                    <a:pt x="2603388" y="8890"/>
                    <a:pt x="2594021" y="7620"/>
                  </a:cubicBezTo>
                  <a:cubicBezTo>
                    <a:pt x="2583093" y="6350"/>
                    <a:pt x="2573727" y="7620"/>
                    <a:pt x="2562799" y="6350"/>
                  </a:cubicBezTo>
                  <a:cubicBezTo>
                    <a:pt x="2561238" y="6350"/>
                    <a:pt x="2559676" y="5080"/>
                    <a:pt x="2558115" y="3810"/>
                  </a:cubicBezTo>
                  <a:cubicBezTo>
                    <a:pt x="2554993" y="0"/>
                    <a:pt x="2548748" y="1270"/>
                    <a:pt x="2545626" y="2540"/>
                  </a:cubicBezTo>
                  <a:cubicBezTo>
                    <a:pt x="2540943" y="5080"/>
                    <a:pt x="2539382" y="8890"/>
                    <a:pt x="2536259" y="12700"/>
                  </a:cubicBezTo>
                  <a:cubicBezTo>
                    <a:pt x="2528454" y="13970"/>
                    <a:pt x="2517526" y="15240"/>
                    <a:pt x="2509720" y="19050"/>
                  </a:cubicBezTo>
                  <a:cubicBezTo>
                    <a:pt x="2503476" y="21590"/>
                    <a:pt x="2500353" y="22860"/>
                    <a:pt x="2495670" y="20320"/>
                  </a:cubicBezTo>
                  <a:lnTo>
                    <a:pt x="2494109" y="21590"/>
                  </a:lnTo>
                  <a:cubicBezTo>
                    <a:pt x="2497231" y="24130"/>
                    <a:pt x="2498792" y="27940"/>
                    <a:pt x="2501914" y="30480"/>
                  </a:cubicBezTo>
                  <a:cubicBezTo>
                    <a:pt x="2497231" y="31750"/>
                    <a:pt x="2490987" y="34290"/>
                    <a:pt x="2487864" y="33020"/>
                  </a:cubicBezTo>
                  <a:cubicBezTo>
                    <a:pt x="2480059" y="31750"/>
                    <a:pt x="2476936" y="34290"/>
                    <a:pt x="2470692" y="36830"/>
                  </a:cubicBezTo>
                  <a:cubicBezTo>
                    <a:pt x="2464447" y="40640"/>
                    <a:pt x="2456642" y="43180"/>
                    <a:pt x="2450397" y="45720"/>
                  </a:cubicBezTo>
                  <a:cubicBezTo>
                    <a:pt x="2448836" y="45720"/>
                    <a:pt x="2447275" y="45720"/>
                    <a:pt x="2445714" y="44450"/>
                  </a:cubicBezTo>
                  <a:cubicBezTo>
                    <a:pt x="2444153" y="44450"/>
                    <a:pt x="2442591" y="43180"/>
                    <a:pt x="2442591" y="43180"/>
                  </a:cubicBezTo>
                  <a:cubicBezTo>
                    <a:pt x="2434786" y="45720"/>
                    <a:pt x="2426980" y="48260"/>
                    <a:pt x="2419174" y="45720"/>
                  </a:cubicBezTo>
                  <a:cubicBezTo>
                    <a:pt x="2417613" y="45720"/>
                    <a:pt x="2417613" y="46990"/>
                    <a:pt x="2416052" y="46990"/>
                  </a:cubicBezTo>
                  <a:cubicBezTo>
                    <a:pt x="2406686" y="49530"/>
                    <a:pt x="2400441" y="58420"/>
                    <a:pt x="2387952" y="58420"/>
                  </a:cubicBezTo>
                  <a:cubicBezTo>
                    <a:pt x="2378585" y="58420"/>
                    <a:pt x="2369218" y="64770"/>
                    <a:pt x="2359851" y="64770"/>
                  </a:cubicBezTo>
                  <a:cubicBezTo>
                    <a:pt x="2348923" y="66040"/>
                    <a:pt x="2339557" y="68580"/>
                    <a:pt x="2330190" y="72390"/>
                  </a:cubicBezTo>
                  <a:cubicBezTo>
                    <a:pt x="2327067" y="73660"/>
                    <a:pt x="2323945" y="73660"/>
                    <a:pt x="2322384" y="73660"/>
                  </a:cubicBezTo>
                  <a:cubicBezTo>
                    <a:pt x="2314578" y="71120"/>
                    <a:pt x="2309895" y="74930"/>
                    <a:pt x="2306773" y="78740"/>
                  </a:cubicBezTo>
                  <a:cubicBezTo>
                    <a:pt x="2298967" y="87630"/>
                    <a:pt x="2286478" y="90170"/>
                    <a:pt x="2275550" y="92710"/>
                  </a:cubicBezTo>
                  <a:cubicBezTo>
                    <a:pt x="2261500" y="95250"/>
                    <a:pt x="2247450" y="96520"/>
                    <a:pt x="2233400" y="97790"/>
                  </a:cubicBezTo>
                  <a:cubicBezTo>
                    <a:pt x="2231838" y="97790"/>
                    <a:pt x="2230277" y="101600"/>
                    <a:pt x="2227155" y="102870"/>
                  </a:cubicBezTo>
                  <a:cubicBezTo>
                    <a:pt x="2225594" y="102870"/>
                    <a:pt x="2224033" y="101600"/>
                    <a:pt x="2224033" y="101600"/>
                  </a:cubicBezTo>
                  <a:cubicBezTo>
                    <a:pt x="2216227" y="109220"/>
                    <a:pt x="2211544" y="120650"/>
                    <a:pt x="2195932" y="119380"/>
                  </a:cubicBezTo>
                  <a:lnTo>
                    <a:pt x="2194371" y="119380"/>
                  </a:lnTo>
                  <a:cubicBezTo>
                    <a:pt x="2181882" y="125730"/>
                    <a:pt x="2169393" y="123190"/>
                    <a:pt x="2158465" y="120650"/>
                  </a:cubicBezTo>
                  <a:cubicBezTo>
                    <a:pt x="2155343" y="120650"/>
                    <a:pt x="2150659" y="118110"/>
                    <a:pt x="2149098" y="115570"/>
                  </a:cubicBezTo>
                  <a:cubicBezTo>
                    <a:pt x="2144415" y="107950"/>
                    <a:pt x="2131926" y="105410"/>
                    <a:pt x="2122559" y="107950"/>
                  </a:cubicBezTo>
                  <a:cubicBezTo>
                    <a:pt x="2114753" y="110490"/>
                    <a:pt x="2106948" y="111760"/>
                    <a:pt x="2099142" y="114300"/>
                  </a:cubicBezTo>
                  <a:cubicBezTo>
                    <a:pt x="2086653" y="116840"/>
                    <a:pt x="2075725" y="118110"/>
                    <a:pt x="2063236" y="113030"/>
                  </a:cubicBezTo>
                  <a:cubicBezTo>
                    <a:pt x="2050747" y="107950"/>
                    <a:pt x="2041380" y="111760"/>
                    <a:pt x="2035136" y="123190"/>
                  </a:cubicBezTo>
                  <a:cubicBezTo>
                    <a:pt x="2030452" y="130810"/>
                    <a:pt x="2017963" y="132080"/>
                    <a:pt x="2010157" y="125730"/>
                  </a:cubicBezTo>
                  <a:cubicBezTo>
                    <a:pt x="2005474" y="121920"/>
                    <a:pt x="2002352" y="123190"/>
                    <a:pt x="1997668" y="125730"/>
                  </a:cubicBezTo>
                  <a:lnTo>
                    <a:pt x="1988302" y="133350"/>
                  </a:lnTo>
                  <a:cubicBezTo>
                    <a:pt x="1986740" y="134620"/>
                    <a:pt x="1983618" y="134620"/>
                    <a:pt x="1982057" y="134620"/>
                  </a:cubicBezTo>
                  <a:lnTo>
                    <a:pt x="1972690" y="134620"/>
                  </a:lnTo>
                  <a:cubicBezTo>
                    <a:pt x="1966446" y="134620"/>
                    <a:pt x="1960201" y="133350"/>
                    <a:pt x="1953957" y="132080"/>
                  </a:cubicBezTo>
                  <a:cubicBezTo>
                    <a:pt x="1946151" y="130810"/>
                    <a:pt x="1939906" y="127000"/>
                    <a:pt x="1932101" y="125730"/>
                  </a:cubicBezTo>
                  <a:cubicBezTo>
                    <a:pt x="1919612" y="124460"/>
                    <a:pt x="1916489" y="115570"/>
                    <a:pt x="1911806" y="109220"/>
                  </a:cubicBezTo>
                  <a:cubicBezTo>
                    <a:pt x="1908684" y="105410"/>
                    <a:pt x="1902439" y="100330"/>
                    <a:pt x="1896195" y="101600"/>
                  </a:cubicBezTo>
                  <a:cubicBezTo>
                    <a:pt x="1889950" y="104140"/>
                    <a:pt x="1883706" y="101600"/>
                    <a:pt x="1879022" y="100330"/>
                  </a:cubicBezTo>
                  <a:cubicBezTo>
                    <a:pt x="1877461" y="100330"/>
                    <a:pt x="1874339" y="99060"/>
                    <a:pt x="1872778" y="99060"/>
                  </a:cubicBezTo>
                  <a:cubicBezTo>
                    <a:pt x="1861850" y="96520"/>
                    <a:pt x="1854044" y="101600"/>
                    <a:pt x="1846238" y="107950"/>
                  </a:cubicBezTo>
                  <a:lnTo>
                    <a:pt x="1839994" y="113030"/>
                  </a:lnTo>
                  <a:cubicBezTo>
                    <a:pt x="1838433" y="114300"/>
                    <a:pt x="1838433" y="116840"/>
                    <a:pt x="1836872" y="118110"/>
                  </a:cubicBezTo>
                  <a:cubicBezTo>
                    <a:pt x="1827505" y="124460"/>
                    <a:pt x="1818138" y="121920"/>
                    <a:pt x="1807210" y="118110"/>
                  </a:cubicBezTo>
                  <a:cubicBezTo>
                    <a:pt x="1797843" y="114300"/>
                    <a:pt x="1786915" y="118110"/>
                    <a:pt x="1783793" y="125730"/>
                  </a:cubicBezTo>
                  <a:cubicBezTo>
                    <a:pt x="1782232" y="130810"/>
                    <a:pt x="1780671" y="134620"/>
                    <a:pt x="1772865" y="137160"/>
                  </a:cubicBezTo>
                  <a:cubicBezTo>
                    <a:pt x="1765060" y="140970"/>
                    <a:pt x="1755693" y="143510"/>
                    <a:pt x="1754132" y="152400"/>
                  </a:cubicBezTo>
                  <a:cubicBezTo>
                    <a:pt x="1754132" y="153670"/>
                    <a:pt x="1752570" y="154940"/>
                    <a:pt x="1751009" y="154940"/>
                  </a:cubicBezTo>
                  <a:cubicBezTo>
                    <a:pt x="1746326" y="156210"/>
                    <a:pt x="1743204" y="157480"/>
                    <a:pt x="1738520" y="158750"/>
                  </a:cubicBezTo>
                  <a:lnTo>
                    <a:pt x="1724470" y="158750"/>
                  </a:lnTo>
                  <a:cubicBezTo>
                    <a:pt x="1715103" y="157480"/>
                    <a:pt x="1705736" y="154940"/>
                    <a:pt x="1696370" y="153670"/>
                  </a:cubicBezTo>
                  <a:cubicBezTo>
                    <a:pt x="1685442" y="152400"/>
                    <a:pt x="1676075" y="157480"/>
                    <a:pt x="1665147" y="158750"/>
                  </a:cubicBezTo>
                  <a:lnTo>
                    <a:pt x="1663586" y="160020"/>
                  </a:lnTo>
                  <a:cubicBezTo>
                    <a:pt x="1660464" y="163830"/>
                    <a:pt x="1655780" y="162560"/>
                    <a:pt x="1652658" y="160020"/>
                  </a:cubicBezTo>
                  <a:cubicBezTo>
                    <a:pt x="1646413" y="154940"/>
                    <a:pt x="1635485" y="153670"/>
                    <a:pt x="1627680" y="156210"/>
                  </a:cubicBezTo>
                  <a:cubicBezTo>
                    <a:pt x="1618313" y="160020"/>
                    <a:pt x="1608946" y="162560"/>
                    <a:pt x="1599579" y="165100"/>
                  </a:cubicBezTo>
                  <a:cubicBezTo>
                    <a:pt x="1596457" y="165100"/>
                    <a:pt x="1593335" y="163830"/>
                    <a:pt x="1591774" y="163830"/>
                  </a:cubicBezTo>
                  <a:cubicBezTo>
                    <a:pt x="1588651" y="163830"/>
                    <a:pt x="1583968" y="162560"/>
                    <a:pt x="1582407" y="163830"/>
                  </a:cubicBezTo>
                  <a:cubicBezTo>
                    <a:pt x="1569918" y="171450"/>
                    <a:pt x="1557429" y="168910"/>
                    <a:pt x="1546501" y="163830"/>
                  </a:cubicBezTo>
                  <a:cubicBezTo>
                    <a:pt x="1540256" y="161290"/>
                    <a:pt x="1530890" y="158750"/>
                    <a:pt x="1527767" y="151130"/>
                  </a:cubicBezTo>
                  <a:cubicBezTo>
                    <a:pt x="1526206" y="146050"/>
                    <a:pt x="1519962" y="140970"/>
                    <a:pt x="1515278" y="137160"/>
                  </a:cubicBezTo>
                  <a:cubicBezTo>
                    <a:pt x="1507472" y="130810"/>
                    <a:pt x="1499667" y="121920"/>
                    <a:pt x="1485617" y="121920"/>
                  </a:cubicBezTo>
                  <a:cubicBezTo>
                    <a:pt x="1482494" y="121920"/>
                    <a:pt x="1479372" y="116840"/>
                    <a:pt x="1477811" y="118110"/>
                  </a:cubicBezTo>
                  <a:cubicBezTo>
                    <a:pt x="1471566" y="119380"/>
                    <a:pt x="1471566" y="116840"/>
                    <a:pt x="1468444" y="114300"/>
                  </a:cubicBezTo>
                  <a:cubicBezTo>
                    <a:pt x="1465322" y="111760"/>
                    <a:pt x="1460638" y="109220"/>
                    <a:pt x="1457516" y="105410"/>
                  </a:cubicBezTo>
                  <a:cubicBezTo>
                    <a:pt x="1452833" y="100330"/>
                    <a:pt x="1448149" y="93980"/>
                    <a:pt x="1443466" y="88900"/>
                  </a:cubicBezTo>
                  <a:cubicBezTo>
                    <a:pt x="1438783" y="83820"/>
                    <a:pt x="1435660" y="77470"/>
                    <a:pt x="1430977" y="72390"/>
                  </a:cubicBezTo>
                  <a:cubicBezTo>
                    <a:pt x="1429416" y="71120"/>
                    <a:pt x="1424732" y="69850"/>
                    <a:pt x="1423171" y="71120"/>
                  </a:cubicBezTo>
                  <a:lnTo>
                    <a:pt x="1404438" y="78740"/>
                  </a:lnTo>
                  <a:cubicBezTo>
                    <a:pt x="1401315" y="80010"/>
                    <a:pt x="1399754" y="82550"/>
                    <a:pt x="1398193" y="85090"/>
                  </a:cubicBezTo>
                  <a:lnTo>
                    <a:pt x="1396632" y="83820"/>
                  </a:lnTo>
                  <a:cubicBezTo>
                    <a:pt x="1398193" y="80010"/>
                    <a:pt x="1399754" y="76200"/>
                    <a:pt x="1401315" y="74930"/>
                  </a:cubicBezTo>
                  <a:lnTo>
                    <a:pt x="1382582" y="71120"/>
                  </a:lnTo>
                  <a:cubicBezTo>
                    <a:pt x="1377898" y="69850"/>
                    <a:pt x="1370093" y="69850"/>
                    <a:pt x="1366970" y="69850"/>
                  </a:cubicBezTo>
                  <a:lnTo>
                    <a:pt x="1341992" y="69850"/>
                  </a:lnTo>
                  <a:cubicBezTo>
                    <a:pt x="1332626" y="69850"/>
                    <a:pt x="1324820" y="68580"/>
                    <a:pt x="1315453" y="69850"/>
                  </a:cubicBezTo>
                  <a:cubicBezTo>
                    <a:pt x="1309209" y="71120"/>
                    <a:pt x="1304525" y="68580"/>
                    <a:pt x="1299842" y="66040"/>
                  </a:cubicBezTo>
                  <a:cubicBezTo>
                    <a:pt x="1287353" y="58420"/>
                    <a:pt x="1274864" y="49530"/>
                    <a:pt x="1257691" y="53340"/>
                  </a:cubicBezTo>
                  <a:cubicBezTo>
                    <a:pt x="1256130" y="53340"/>
                    <a:pt x="1253008" y="52070"/>
                    <a:pt x="1251447" y="50800"/>
                  </a:cubicBezTo>
                  <a:cubicBezTo>
                    <a:pt x="1246763" y="49530"/>
                    <a:pt x="1243641" y="46990"/>
                    <a:pt x="1237396" y="44450"/>
                  </a:cubicBezTo>
                  <a:cubicBezTo>
                    <a:pt x="1237396" y="48260"/>
                    <a:pt x="1237396" y="49530"/>
                    <a:pt x="1238958" y="52070"/>
                  </a:cubicBezTo>
                  <a:cubicBezTo>
                    <a:pt x="1235835" y="54610"/>
                    <a:pt x="1234274" y="53340"/>
                    <a:pt x="1232713" y="52070"/>
                  </a:cubicBezTo>
                  <a:cubicBezTo>
                    <a:pt x="1231152" y="53340"/>
                    <a:pt x="1229591" y="55880"/>
                    <a:pt x="1228030" y="55880"/>
                  </a:cubicBezTo>
                  <a:cubicBezTo>
                    <a:pt x="1220224" y="58420"/>
                    <a:pt x="1212418" y="59690"/>
                    <a:pt x="1204613" y="62230"/>
                  </a:cubicBezTo>
                  <a:cubicBezTo>
                    <a:pt x="1201490" y="63500"/>
                    <a:pt x="1198368" y="64770"/>
                    <a:pt x="1196807" y="66040"/>
                  </a:cubicBezTo>
                  <a:cubicBezTo>
                    <a:pt x="1190562" y="69850"/>
                    <a:pt x="1185879" y="76200"/>
                    <a:pt x="1174951" y="74930"/>
                  </a:cubicBezTo>
                  <a:cubicBezTo>
                    <a:pt x="1173390" y="74930"/>
                    <a:pt x="1170268" y="77470"/>
                    <a:pt x="1167145" y="77470"/>
                  </a:cubicBezTo>
                  <a:cubicBezTo>
                    <a:pt x="1164023" y="78740"/>
                    <a:pt x="1159340" y="78740"/>
                    <a:pt x="1156217" y="80010"/>
                  </a:cubicBezTo>
                  <a:lnTo>
                    <a:pt x="1153095" y="80010"/>
                  </a:lnTo>
                  <a:cubicBezTo>
                    <a:pt x="1143728" y="82550"/>
                    <a:pt x="1135923" y="85090"/>
                    <a:pt x="1126556" y="86360"/>
                  </a:cubicBezTo>
                  <a:lnTo>
                    <a:pt x="1120311" y="86360"/>
                  </a:lnTo>
                  <a:cubicBezTo>
                    <a:pt x="1112506" y="86360"/>
                    <a:pt x="1106261" y="85090"/>
                    <a:pt x="1098456" y="85090"/>
                  </a:cubicBezTo>
                  <a:cubicBezTo>
                    <a:pt x="1090650" y="85090"/>
                    <a:pt x="1082844" y="87630"/>
                    <a:pt x="1075039" y="87630"/>
                  </a:cubicBezTo>
                  <a:cubicBezTo>
                    <a:pt x="1065672" y="87630"/>
                    <a:pt x="1054744" y="87630"/>
                    <a:pt x="1046938" y="82550"/>
                  </a:cubicBezTo>
                  <a:cubicBezTo>
                    <a:pt x="1045377" y="81280"/>
                    <a:pt x="1040694" y="81280"/>
                    <a:pt x="1037571" y="82550"/>
                  </a:cubicBezTo>
                  <a:cubicBezTo>
                    <a:pt x="1026643" y="83820"/>
                    <a:pt x="1015715" y="85090"/>
                    <a:pt x="1006349" y="87630"/>
                  </a:cubicBezTo>
                  <a:cubicBezTo>
                    <a:pt x="996982" y="90170"/>
                    <a:pt x="992298" y="87630"/>
                    <a:pt x="989176" y="81280"/>
                  </a:cubicBezTo>
                  <a:cubicBezTo>
                    <a:pt x="987615" y="78740"/>
                    <a:pt x="984493" y="76200"/>
                    <a:pt x="981371" y="73660"/>
                  </a:cubicBezTo>
                  <a:cubicBezTo>
                    <a:pt x="976687" y="71120"/>
                    <a:pt x="972004" y="67310"/>
                    <a:pt x="967320" y="67310"/>
                  </a:cubicBezTo>
                  <a:cubicBezTo>
                    <a:pt x="956392" y="67310"/>
                    <a:pt x="950148" y="62230"/>
                    <a:pt x="942342" y="58420"/>
                  </a:cubicBezTo>
                  <a:cubicBezTo>
                    <a:pt x="929853" y="52070"/>
                    <a:pt x="918925" y="44450"/>
                    <a:pt x="903314" y="45720"/>
                  </a:cubicBezTo>
                  <a:lnTo>
                    <a:pt x="903314" y="39370"/>
                  </a:lnTo>
                  <a:cubicBezTo>
                    <a:pt x="906436" y="39370"/>
                    <a:pt x="909558" y="39370"/>
                    <a:pt x="912681" y="38100"/>
                  </a:cubicBezTo>
                  <a:cubicBezTo>
                    <a:pt x="907997" y="35560"/>
                    <a:pt x="907997" y="31750"/>
                    <a:pt x="904875" y="29210"/>
                  </a:cubicBezTo>
                  <a:cubicBezTo>
                    <a:pt x="898630" y="25400"/>
                    <a:pt x="892386" y="24130"/>
                    <a:pt x="886141" y="21590"/>
                  </a:cubicBezTo>
                  <a:cubicBezTo>
                    <a:pt x="881458" y="20320"/>
                    <a:pt x="875213" y="20320"/>
                    <a:pt x="878336" y="26670"/>
                  </a:cubicBezTo>
                  <a:cubicBezTo>
                    <a:pt x="870530" y="27940"/>
                    <a:pt x="864286" y="27940"/>
                    <a:pt x="861163" y="30480"/>
                  </a:cubicBezTo>
                  <a:cubicBezTo>
                    <a:pt x="854919" y="34290"/>
                    <a:pt x="848674" y="31750"/>
                    <a:pt x="843991" y="29210"/>
                  </a:cubicBezTo>
                  <a:cubicBezTo>
                    <a:pt x="840868" y="27940"/>
                    <a:pt x="837746" y="26670"/>
                    <a:pt x="834624" y="27940"/>
                  </a:cubicBezTo>
                  <a:cubicBezTo>
                    <a:pt x="815890" y="35560"/>
                    <a:pt x="797157" y="31750"/>
                    <a:pt x="778423" y="31750"/>
                  </a:cubicBezTo>
                  <a:cubicBezTo>
                    <a:pt x="775301" y="31750"/>
                    <a:pt x="772179" y="30480"/>
                    <a:pt x="767495" y="30480"/>
                  </a:cubicBezTo>
                  <a:cubicBezTo>
                    <a:pt x="761251" y="29210"/>
                    <a:pt x="756567" y="26670"/>
                    <a:pt x="750323" y="25400"/>
                  </a:cubicBezTo>
                  <a:cubicBezTo>
                    <a:pt x="744078" y="24130"/>
                    <a:pt x="736273" y="22860"/>
                    <a:pt x="730028" y="21590"/>
                  </a:cubicBezTo>
                  <a:lnTo>
                    <a:pt x="725345" y="21590"/>
                  </a:lnTo>
                  <a:cubicBezTo>
                    <a:pt x="714417" y="21590"/>
                    <a:pt x="703489" y="22860"/>
                    <a:pt x="694122" y="22860"/>
                  </a:cubicBezTo>
                  <a:cubicBezTo>
                    <a:pt x="686316" y="22860"/>
                    <a:pt x="678511" y="20320"/>
                    <a:pt x="669144" y="19050"/>
                  </a:cubicBezTo>
                  <a:cubicBezTo>
                    <a:pt x="667583" y="8890"/>
                    <a:pt x="655094" y="11430"/>
                    <a:pt x="647288" y="6350"/>
                  </a:cubicBezTo>
                  <a:cubicBezTo>
                    <a:pt x="645727" y="5080"/>
                    <a:pt x="642605" y="6350"/>
                    <a:pt x="641043" y="6350"/>
                  </a:cubicBezTo>
                  <a:cubicBezTo>
                    <a:pt x="631677" y="5080"/>
                    <a:pt x="625432" y="8890"/>
                    <a:pt x="622310" y="15240"/>
                  </a:cubicBezTo>
                  <a:cubicBezTo>
                    <a:pt x="617626" y="21590"/>
                    <a:pt x="605137" y="24130"/>
                    <a:pt x="609821" y="34290"/>
                  </a:cubicBezTo>
                  <a:cubicBezTo>
                    <a:pt x="611382" y="35560"/>
                    <a:pt x="614504" y="36830"/>
                    <a:pt x="616065" y="39370"/>
                  </a:cubicBezTo>
                  <a:cubicBezTo>
                    <a:pt x="616065" y="43180"/>
                    <a:pt x="614504" y="45720"/>
                    <a:pt x="609821" y="44450"/>
                  </a:cubicBezTo>
                  <a:cubicBezTo>
                    <a:pt x="608260" y="44450"/>
                    <a:pt x="606699" y="46990"/>
                    <a:pt x="605137" y="48260"/>
                  </a:cubicBezTo>
                  <a:cubicBezTo>
                    <a:pt x="603576" y="49530"/>
                    <a:pt x="603576" y="52070"/>
                    <a:pt x="602015" y="52070"/>
                  </a:cubicBezTo>
                  <a:cubicBezTo>
                    <a:pt x="592648" y="54610"/>
                    <a:pt x="586404" y="60960"/>
                    <a:pt x="575476" y="59690"/>
                  </a:cubicBezTo>
                  <a:lnTo>
                    <a:pt x="572354" y="59690"/>
                  </a:lnTo>
                  <a:cubicBezTo>
                    <a:pt x="562987" y="66040"/>
                    <a:pt x="553620" y="64770"/>
                    <a:pt x="542692" y="63500"/>
                  </a:cubicBezTo>
                  <a:cubicBezTo>
                    <a:pt x="538009" y="62230"/>
                    <a:pt x="531764" y="63500"/>
                    <a:pt x="525520" y="63500"/>
                  </a:cubicBezTo>
                  <a:cubicBezTo>
                    <a:pt x="520836" y="63500"/>
                    <a:pt x="516153" y="63500"/>
                    <a:pt x="511469" y="60960"/>
                  </a:cubicBezTo>
                  <a:cubicBezTo>
                    <a:pt x="505225" y="58420"/>
                    <a:pt x="498980" y="54610"/>
                    <a:pt x="492736" y="52070"/>
                  </a:cubicBezTo>
                  <a:cubicBezTo>
                    <a:pt x="486491" y="49530"/>
                    <a:pt x="478686" y="49530"/>
                    <a:pt x="478686" y="40640"/>
                  </a:cubicBezTo>
                  <a:cubicBezTo>
                    <a:pt x="478686" y="39370"/>
                    <a:pt x="475563" y="38100"/>
                    <a:pt x="475563" y="36830"/>
                  </a:cubicBezTo>
                  <a:cubicBezTo>
                    <a:pt x="464635" y="44450"/>
                    <a:pt x="455269" y="50800"/>
                    <a:pt x="445902" y="57150"/>
                  </a:cubicBezTo>
                  <a:cubicBezTo>
                    <a:pt x="441218" y="60960"/>
                    <a:pt x="434974" y="66040"/>
                    <a:pt x="438096" y="72390"/>
                  </a:cubicBezTo>
                  <a:cubicBezTo>
                    <a:pt x="438096" y="73660"/>
                    <a:pt x="436535" y="74930"/>
                    <a:pt x="436535" y="76200"/>
                  </a:cubicBezTo>
                  <a:cubicBezTo>
                    <a:pt x="434974" y="78740"/>
                    <a:pt x="433413" y="81280"/>
                    <a:pt x="430290" y="82550"/>
                  </a:cubicBezTo>
                  <a:cubicBezTo>
                    <a:pt x="427168" y="86360"/>
                    <a:pt x="424046" y="90170"/>
                    <a:pt x="420924" y="95250"/>
                  </a:cubicBezTo>
                  <a:lnTo>
                    <a:pt x="411557" y="102870"/>
                  </a:lnTo>
                  <a:cubicBezTo>
                    <a:pt x="408435" y="106680"/>
                    <a:pt x="405312" y="110490"/>
                    <a:pt x="400629" y="113030"/>
                  </a:cubicBezTo>
                  <a:cubicBezTo>
                    <a:pt x="389701" y="120650"/>
                    <a:pt x="378773" y="128270"/>
                    <a:pt x="366284" y="135890"/>
                  </a:cubicBezTo>
                  <a:cubicBezTo>
                    <a:pt x="360039" y="140970"/>
                    <a:pt x="352234" y="144780"/>
                    <a:pt x="345989" y="149860"/>
                  </a:cubicBezTo>
                  <a:cubicBezTo>
                    <a:pt x="335061" y="157480"/>
                    <a:pt x="322572" y="163830"/>
                    <a:pt x="316328" y="175260"/>
                  </a:cubicBezTo>
                  <a:cubicBezTo>
                    <a:pt x="316328" y="176530"/>
                    <a:pt x="313205" y="177800"/>
                    <a:pt x="311644" y="179070"/>
                  </a:cubicBezTo>
                  <a:cubicBezTo>
                    <a:pt x="303839" y="184150"/>
                    <a:pt x="291350" y="184150"/>
                    <a:pt x="291350" y="194310"/>
                  </a:cubicBezTo>
                  <a:cubicBezTo>
                    <a:pt x="278861" y="194310"/>
                    <a:pt x="272616" y="201930"/>
                    <a:pt x="266371" y="208280"/>
                  </a:cubicBezTo>
                  <a:cubicBezTo>
                    <a:pt x="261688" y="213360"/>
                    <a:pt x="257005" y="219710"/>
                    <a:pt x="250760" y="223520"/>
                  </a:cubicBezTo>
                  <a:cubicBezTo>
                    <a:pt x="244516" y="226060"/>
                    <a:pt x="236710" y="224790"/>
                    <a:pt x="228904" y="224790"/>
                  </a:cubicBezTo>
                  <a:cubicBezTo>
                    <a:pt x="225782" y="224790"/>
                    <a:pt x="222660" y="224790"/>
                    <a:pt x="222660" y="226060"/>
                  </a:cubicBezTo>
                  <a:cubicBezTo>
                    <a:pt x="216415" y="231140"/>
                    <a:pt x="208609" y="234950"/>
                    <a:pt x="203926" y="241300"/>
                  </a:cubicBezTo>
                  <a:cubicBezTo>
                    <a:pt x="199243" y="247650"/>
                    <a:pt x="194559" y="251460"/>
                    <a:pt x="186754" y="252730"/>
                  </a:cubicBezTo>
                  <a:cubicBezTo>
                    <a:pt x="178948" y="254000"/>
                    <a:pt x="171142" y="260350"/>
                    <a:pt x="160214" y="256540"/>
                  </a:cubicBezTo>
                  <a:cubicBezTo>
                    <a:pt x="150848" y="254000"/>
                    <a:pt x="139920" y="256540"/>
                    <a:pt x="133675" y="251460"/>
                  </a:cubicBezTo>
                  <a:cubicBezTo>
                    <a:pt x="121186" y="252730"/>
                    <a:pt x="111819" y="255270"/>
                    <a:pt x="100891" y="256540"/>
                  </a:cubicBezTo>
                  <a:cubicBezTo>
                    <a:pt x="88402" y="259080"/>
                    <a:pt x="74352" y="257810"/>
                    <a:pt x="63424" y="265430"/>
                  </a:cubicBezTo>
                  <a:cubicBezTo>
                    <a:pt x="54057" y="271780"/>
                    <a:pt x="46252" y="278130"/>
                    <a:pt x="32201" y="276860"/>
                  </a:cubicBezTo>
                  <a:cubicBezTo>
                    <a:pt x="33763" y="284480"/>
                    <a:pt x="35324" y="290830"/>
                    <a:pt x="36885" y="298450"/>
                  </a:cubicBezTo>
                  <a:cubicBezTo>
                    <a:pt x="40007" y="318770"/>
                    <a:pt x="43129" y="339090"/>
                    <a:pt x="44690" y="359410"/>
                  </a:cubicBezTo>
                  <a:cubicBezTo>
                    <a:pt x="49374" y="384810"/>
                    <a:pt x="50935" y="408940"/>
                    <a:pt x="47813" y="433070"/>
                  </a:cubicBezTo>
                  <a:cubicBezTo>
                    <a:pt x="44690" y="467360"/>
                    <a:pt x="30640" y="1640840"/>
                    <a:pt x="16590" y="1672590"/>
                  </a:cubicBezTo>
                  <a:lnTo>
                    <a:pt x="2540" y="1699260"/>
                  </a:lnTo>
                  <a:cubicBezTo>
                    <a:pt x="0" y="1705610"/>
                    <a:pt x="4101" y="1709420"/>
                    <a:pt x="11907" y="1710690"/>
                  </a:cubicBezTo>
                  <a:cubicBezTo>
                    <a:pt x="21273" y="1711960"/>
                    <a:pt x="24396" y="1717040"/>
                    <a:pt x="27518" y="1723390"/>
                  </a:cubicBezTo>
                  <a:cubicBezTo>
                    <a:pt x="30640" y="1733550"/>
                    <a:pt x="25957" y="1743710"/>
                    <a:pt x="32201" y="1753870"/>
                  </a:cubicBezTo>
                  <a:cubicBezTo>
                    <a:pt x="35324" y="1758950"/>
                    <a:pt x="32201" y="1767840"/>
                    <a:pt x="30640" y="1775460"/>
                  </a:cubicBezTo>
                  <a:cubicBezTo>
                    <a:pt x="29079" y="1785620"/>
                    <a:pt x="32201" y="1795780"/>
                    <a:pt x="36885" y="1804670"/>
                  </a:cubicBezTo>
                  <a:cubicBezTo>
                    <a:pt x="47813" y="1819910"/>
                    <a:pt x="49374" y="1837690"/>
                    <a:pt x="49374" y="1854200"/>
                  </a:cubicBezTo>
                  <a:cubicBezTo>
                    <a:pt x="49374" y="1858010"/>
                    <a:pt x="50935" y="1861820"/>
                    <a:pt x="52496" y="1864360"/>
                  </a:cubicBezTo>
                  <a:cubicBezTo>
                    <a:pt x="55618" y="1866900"/>
                    <a:pt x="61863" y="1869440"/>
                    <a:pt x="68108" y="1870710"/>
                  </a:cubicBezTo>
                  <a:lnTo>
                    <a:pt x="105575" y="1885950"/>
                  </a:lnTo>
                  <a:cubicBezTo>
                    <a:pt x="122747" y="1893570"/>
                    <a:pt x="136797" y="1892300"/>
                    <a:pt x="152409" y="1883410"/>
                  </a:cubicBezTo>
                  <a:cubicBezTo>
                    <a:pt x="153970" y="1882140"/>
                    <a:pt x="158653" y="1880870"/>
                    <a:pt x="160214" y="1880870"/>
                  </a:cubicBezTo>
                  <a:cubicBezTo>
                    <a:pt x="171142" y="1882140"/>
                    <a:pt x="182070" y="1882140"/>
                    <a:pt x="191437" y="1889760"/>
                  </a:cubicBezTo>
                  <a:cubicBezTo>
                    <a:pt x="202365" y="1897380"/>
                    <a:pt x="217976" y="1902460"/>
                    <a:pt x="230465" y="1908810"/>
                  </a:cubicBezTo>
                  <a:cubicBezTo>
                    <a:pt x="238271" y="1912620"/>
                    <a:pt x="247638" y="1917700"/>
                    <a:pt x="252321" y="1922780"/>
                  </a:cubicBezTo>
                  <a:cubicBezTo>
                    <a:pt x="255444" y="1925320"/>
                    <a:pt x="258566" y="1927860"/>
                    <a:pt x="261688" y="1929130"/>
                  </a:cubicBezTo>
                  <a:cubicBezTo>
                    <a:pt x="278861" y="1934210"/>
                    <a:pt x="288227" y="1946910"/>
                    <a:pt x="299155" y="1957070"/>
                  </a:cubicBezTo>
                  <a:cubicBezTo>
                    <a:pt x="308522" y="1965960"/>
                    <a:pt x="321011" y="1971040"/>
                    <a:pt x="335061" y="1972310"/>
                  </a:cubicBezTo>
                  <a:cubicBezTo>
                    <a:pt x="350673" y="1974850"/>
                    <a:pt x="366284" y="1976120"/>
                    <a:pt x="381895" y="1978660"/>
                  </a:cubicBezTo>
                  <a:cubicBezTo>
                    <a:pt x="388140" y="1979930"/>
                    <a:pt x="395946" y="1981200"/>
                    <a:pt x="402190" y="1983740"/>
                  </a:cubicBezTo>
                  <a:cubicBezTo>
                    <a:pt x="409996" y="1986280"/>
                    <a:pt x="417801" y="1986280"/>
                    <a:pt x="424046" y="1990090"/>
                  </a:cubicBezTo>
                  <a:cubicBezTo>
                    <a:pt x="433413" y="1996440"/>
                    <a:pt x="442780" y="2000250"/>
                    <a:pt x="455269" y="1997710"/>
                  </a:cubicBezTo>
                  <a:cubicBezTo>
                    <a:pt x="459952" y="1996440"/>
                    <a:pt x="466196" y="1998980"/>
                    <a:pt x="470880" y="2000250"/>
                  </a:cubicBezTo>
                  <a:cubicBezTo>
                    <a:pt x="472441" y="2000250"/>
                    <a:pt x="474002" y="2001520"/>
                    <a:pt x="475563" y="2001520"/>
                  </a:cubicBezTo>
                  <a:cubicBezTo>
                    <a:pt x="492736" y="2002790"/>
                    <a:pt x="508347" y="2000250"/>
                    <a:pt x="523958" y="1997710"/>
                  </a:cubicBezTo>
                  <a:cubicBezTo>
                    <a:pt x="530203" y="1996440"/>
                    <a:pt x="536448" y="1995170"/>
                    <a:pt x="542692" y="1992630"/>
                  </a:cubicBezTo>
                  <a:cubicBezTo>
                    <a:pt x="559865" y="1986280"/>
                    <a:pt x="577037" y="1979930"/>
                    <a:pt x="592648" y="1972310"/>
                  </a:cubicBezTo>
                  <a:cubicBezTo>
                    <a:pt x="603576" y="1967230"/>
                    <a:pt x="614504" y="1962150"/>
                    <a:pt x="626993" y="1967230"/>
                  </a:cubicBezTo>
                  <a:lnTo>
                    <a:pt x="633238" y="1967230"/>
                  </a:lnTo>
                  <a:cubicBezTo>
                    <a:pt x="644166" y="1967230"/>
                    <a:pt x="655094" y="1965960"/>
                    <a:pt x="664460" y="1964690"/>
                  </a:cubicBezTo>
                  <a:cubicBezTo>
                    <a:pt x="666022" y="1964690"/>
                    <a:pt x="669144" y="1964690"/>
                    <a:pt x="669144" y="1963420"/>
                  </a:cubicBezTo>
                  <a:cubicBezTo>
                    <a:pt x="673827" y="1958340"/>
                    <a:pt x="681633" y="1958340"/>
                    <a:pt x="689439" y="1957070"/>
                  </a:cubicBezTo>
                  <a:cubicBezTo>
                    <a:pt x="701928" y="1955800"/>
                    <a:pt x="714417" y="1955800"/>
                    <a:pt x="723784" y="1949450"/>
                  </a:cubicBezTo>
                  <a:cubicBezTo>
                    <a:pt x="733150" y="1944370"/>
                    <a:pt x="742517" y="1943100"/>
                    <a:pt x="753445" y="1941830"/>
                  </a:cubicBezTo>
                  <a:cubicBezTo>
                    <a:pt x="755006" y="1941830"/>
                    <a:pt x="758128" y="1940560"/>
                    <a:pt x="759690" y="1940560"/>
                  </a:cubicBezTo>
                  <a:cubicBezTo>
                    <a:pt x="767495" y="1939290"/>
                    <a:pt x="775301" y="1935480"/>
                    <a:pt x="781545" y="1936750"/>
                  </a:cubicBezTo>
                  <a:cubicBezTo>
                    <a:pt x="795596" y="1939290"/>
                    <a:pt x="801840" y="1935480"/>
                    <a:pt x="811207" y="1925320"/>
                  </a:cubicBezTo>
                  <a:cubicBezTo>
                    <a:pt x="812768" y="1922780"/>
                    <a:pt x="817451" y="1921510"/>
                    <a:pt x="820574" y="1920240"/>
                  </a:cubicBezTo>
                  <a:cubicBezTo>
                    <a:pt x="828380" y="1918970"/>
                    <a:pt x="836185" y="1920240"/>
                    <a:pt x="843991" y="1918970"/>
                  </a:cubicBezTo>
                  <a:cubicBezTo>
                    <a:pt x="848674" y="1918970"/>
                    <a:pt x="853358" y="1915160"/>
                    <a:pt x="856480" y="1915160"/>
                  </a:cubicBezTo>
                  <a:cubicBezTo>
                    <a:pt x="868969" y="1916430"/>
                    <a:pt x="883019" y="1912620"/>
                    <a:pt x="893947" y="1918970"/>
                  </a:cubicBezTo>
                  <a:cubicBezTo>
                    <a:pt x="895508" y="1920240"/>
                    <a:pt x="898630" y="1920240"/>
                    <a:pt x="901753" y="1920240"/>
                  </a:cubicBezTo>
                  <a:cubicBezTo>
                    <a:pt x="922047" y="1921510"/>
                    <a:pt x="939220" y="1926590"/>
                    <a:pt x="953270" y="1936750"/>
                  </a:cubicBezTo>
                  <a:cubicBezTo>
                    <a:pt x="957953" y="1940560"/>
                    <a:pt x="964198" y="1943100"/>
                    <a:pt x="968882" y="1945640"/>
                  </a:cubicBezTo>
                  <a:cubicBezTo>
                    <a:pt x="973565" y="1948180"/>
                    <a:pt x="979809" y="1948180"/>
                    <a:pt x="984493" y="1949450"/>
                  </a:cubicBezTo>
                  <a:cubicBezTo>
                    <a:pt x="989176" y="1950720"/>
                    <a:pt x="992298" y="1951990"/>
                    <a:pt x="996982" y="1951990"/>
                  </a:cubicBezTo>
                  <a:cubicBezTo>
                    <a:pt x="1004788" y="1951990"/>
                    <a:pt x="1011032" y="1954530"/>
                    <a:pt x="1015715" y="1959610"/>
                  </a:cubicBezTo>
                  <a:cubicBezTo>
                    <a:pt x="1017277" y="1960880"/>
                    <a:pt x="1018838" y="1962150"/>
                    <a:pt x="1020399" y="1964690"/>
                  </a:cubicBezTo>
                  <a:cubicBezTo>
                    <a:pt x="1018838" y="1968500"/>
                    <a:pt x="1028205" y="1978660"/>
                    <a:pt x="1034449" y="1978660"/>
                  </a:cubicBezTo>
                  <a:cubicBezTo>
                    <a:pt x="1045377" y="1978660"/>
                    <a:pt x="1056305" y="1981200"/>
                    <a:pt x="1065672" y="1987550"/>
                  </a:cubicBezTo>
                  <a:cubicBezTo>
                    <a:pt x="1067233" y="1988820"/>
                    <a:pt x="1070355" y="1988820"/>
                    <a:pt x="1073477" y="1987550"/>
                  </a:cubicBezTo>
                  <a:cubicBezTo>
                    <a:pt x="1078161" y="1986280"/>
                    <a:pt x="1081283" y="1986280"/>
                    <a:pt x="1084405" y="1990090"/>
                  </a:cubicBezTo>
                  <a:cubicBezTo>
                    <a:pt x="1085967" y="1991360"/>
                    <a:pt x="1092211" y="1991360"/>
                    <a:pt x="1095333" y="1991360"/>
                  </a:cubicBezTo>
                  <a:cubicBezTo>
                    <a:pt x="1103139" y="1991360"/>
                    <a:pt x="1112506" y="1990090"/>
                    <a:pt x="1120311" y="1991360"/>
                  </a:cubicBezTo>
                  <a:cubicBezTo>
                    <a:pt x="1134362" y="1992630"/>
                    <a:pt x="1146851" y="1993900"/>
                    <a:pt x="1160901" y="1996440"/>
                  </a:cubicBezTo>
                  <a:cubicBezTo>
                    <a:pt x="1164023" y="1996440"/>
                    <a:pt x="1167145" y="1997710"/>
                    <a:pt x="1168707" y="1998980"/>
                  </a:cubicBezTo>
                  <a:cubicBezTo>
                    <a:pt x="1171829" y="2005330"/>
                    <a:pt x="1179634" y="2005330"/>
                    <a:pt x="1184318" y="2006600"/>
                  </a:cubicBezTo>
                  <a:cubicBezTo>
                    <a:pt x="1189001" y="2007870"/>
                    <a:pt x="1195246" y="2009140"/>
                    <a:pt x="1198368" y="2009140"/>
                  </a:cubicBezTo>
                  <a:cubicBezTo>
                    <a:pt x="1199929" y="2007870"/>
                    <a:pt x="1203052" y="2006600"/>
                    <a:pt x="1206174" y="2004060"/>
                  </a:cubicBezTo>
                  <a:cubicBezTo>
                    <a:pt x="1199929" y="2004060"/>
                    <a:pt x="1196807" y="2005330"/>
                    <a:pt x="1193685" y="2005330"/>
                  </a:cubicBezTo>
                  <a:cubicBezTo>
                    <a:pt x="1199929" y="1998980"/>
                    <a:pt x="1206174" y="1997710"/>
                    <a:pt x="1213979" y="2001520"/>
                  </a:cubicBezTo>
                  <a:cubicBezTo>
                    <a:pt x="1223346" y="2007870"/>
                    <a:pt x="1231152" y="2007870"/>
                    <a:pt x="1242080" y="2001520"/>
                  </a:cubicBezTo>
                  <a:lnTo>
                    <a:pt x="1251447" y="1997710"/>
                  </a:lnTo>
                  <a:lnTo>
                    <a:pt x="1251447" y="1991360"/>
                  </a:lnTo>
                  <a:cubicBezTo>
                    <a:pt x="1256130" y="1992630"/>
                    <a:pt x="1260813" y="1995170"/>
                    <a:pt x="1263936" y="1995170"/>
                  </a:cubicBezTo>
                  <a:cubicBezTo>
                    <a:pt x="1273302" y="1991360"/>
                    <a:pt x="1282669" y="1987550"/>
                    <a:pt x="1290475" y="1982470"/>
                  </a:cubicBezTo>
                  <a:cubicBezTo>
                    <a:pt x="1299842" y="1977390"/>
                    <a:pt x="1307647" y="1971040"/>
                    <a:pt x="1315453" y="1965960"/>
                  </a:cubicBezTo>
                  <a:cubicBezTo>
                    <a:pt x="1317014" y="1965960"/>
                    <a:pt x="1317014" y="1964690"/>
                    <a:pt x="1318575" y="1964690"/>
                  </a:cubicBezTo>
                  <a:cubicBezTo>
                    <a:pt x="1329503" y="1962150"/>
                    <a:pt x="1338870" y="1960880"/>
                    <a:pt x="1349798" y="1958340"/>
                  </a:cubicBezTo>
                  <a:cubicBezTo>
                    <a:pt x="1356043" y="1957070"/>
                    <a:pt x="1360726" y="1954530"/>
                    <a:pt x="1366970" y="1953260"/>
                  </a:cubicBezTo>
                  <a:cubicBezTo>
                    <a:pt x="1371654" y="1951990"/>
                    <a:pt x="1374776" y="1951990"/>
                    <a:pt x="1379460" y="1950720"/>
                  </a:cubicBezTo>
                  <a:lnTo>
                    <a:pt x="1395071" y="1950720"/>
                  </a:lnTo>
                  <a:cubicBezTo>
                    <a:pt x="1398193" y="1950720"/>
                    <a:pt x="1402877" y="1950720"/>
                    <a:pt x="1405999" y="1949450"/>
                  </a:cubicBezTo>
                  <a:cubicBezTo>
                    <a:pt x="1407560" y="1946910"/>
                    <a:pt x="1410682" y="1943100"/>
                    <a:pt x="1412243" y="1943100"/>
                  </a:cubicBezTo>
                  <a:cubicBezTo>
                    <a:pt x="1416927" y="1943100"/>
                    <a:pt x="1420049" y="1945640"/>
                    <a:pt x="1424732" y="1946910"/>
                  </a:cubicBezTo>
                  <a:cubicBezTo>
                    <a:pt x="1426294" y="1946910"/>
                    <a:pt x="1426294" y="1948180"/>
                    <a:pt x="1426294" y="1949450"/>
                  </a:cubicBezTo>
                  <a:cubicBezTo>
                    <a:pt x="1432538" y="1954530"/>
                    <a:pt x="1437222" y="1960880"/>
                    <a:pt x="1443466" y="1965960"/>
                  </a:cubicBezTo>
                  <a:cubicBezTo>
                    <a:pt x="1451272" y="1972310"/>
                    <a:pt x="1459077" y="1972310"/>
                    <a:pt x="1463761" y="1968500"/>
                  </a:cubicBezTo>
                  <a:cubicBezTo>
                    <a:pt x="1471566" y="1963420"/>
                    <a:pt x="1477811" y="1959610"/>
                    <a:pt x="1488739" y="1962150"/>
                  </a:cubicBezTo>
                  <a:cubicBezTo>
                    <a:pt x="1490300" y="1962150"/>
                    <a:pt x="1493422" y="1963420"/>
                    <a:pt x="1494983" y="1962150"/>
                  </a:cubicBezTo>
                  <a:cubicBezTo>
                    <a:pt x="1502789" y="1959610"/>
                    <a:pt x="1512156" y="1957070"/>
                    <a:pt x="1519962" y="1953260"/>
                  </a:cubicBezTo>
                  <a:cubicBezTo>
                    <a:pt x="1524645" y="1951990"/>
                    <a:pt x="1530890" y="1951990"/>
                    <a:pt x="1532451" y="1949450"/>
                  </a:cubicBezTo>
                  <a:cubicBezTo>
                    <a:pt x="1537134" y="1941830"/>
                    <a:pt x="1544940" y="1938020"/>
                    <a:pt x="1552745" y="1932940"/>
                  </a:cubicBezTo>
                  <a:cubicBezTo>
                    <a:pt x="1557429" y="1929130"/>
                    <a:pt x="1562112" y="1924050"/>
                    <a:pt x="1566796" y="1922780"/>
                  </a:cubicBezTo>
                  <a:cubicBezTo>
                    <a:pt x="1577724" y="1920240"/>
                    <a:pt x="1585529" y="1912620"/>
                    <a:pt x="1594896" y="1907540"/>
                  </a:cubicBezTo>
                  <a:cubicBezTo>
                    <a:pt x="1602702" y="1903730"/>
                    <a:pt x="1607385" y="1896110"/>
                    <a:pt x="1615191" y="1894840"/>
                  </a:cubicBezTo>
                  <a:cubicBezTo>
                    <a:pt x="1627680" y="1892300"/>
                    <a:pt x="1637047" y="1885950"/>
                    <a:pt x="1647974" y="1879600"/>
                  </a:cubicBezTo>
                  <a:cubicBezTo>
                    <a:pt x="1654219" y="1875790"/>
                    <a:pt x="1662025" y="1873250"/>
                    <a:pt x="1669830" y="1874520"/>
                  </a:cubicBezTo>
                  <a:cubicBezTo>
                    <a:pt x="1674514" y="1875790"/>
                    <a:pt x="1680758" y="1874520"/>
                    <a:pt x="1683881" y="1873250"/>
                  </a:cubicBezTo>
                  <a:cubicBezTo>
                    <a:pt x="1690125" y="1870710"/>
                    <a:pt x="1696370" y="1866900"/>
                    <a:pt x="1702614" y="1864360"/>
                  </a:cubicBezTo>
                  <a:cubicBezTo>
                    <a:pt x="1707298" y="1861820"/>
                    <a:pt x="1711981" y="1859280"/>
                    <a:pt x="1716664" y="1859280"/>
                  </a:cubicBezTo>
                  <a:cubicBezTo>
                    <a:pt x="1732276" y="1858010"/>
                    <a:pt x="1744765" y="1855470"/>
                    <a:pt x="1752570" y="1842770"/>
                  </a:cubicBezTo>
                  <a:cubicBezTo>
                    <a:pt x="1755693" y="1837690"/>
                    <a:pt x="1771304" y="1831340"/>
                    <a:pt x="1777549" y="1833880"/>
                  </a:cubicBezTo>
                  <a:cubicBezTo>
                    <a:pt x="1788477" y="1837690"/>
                    <a:pt x="1796282" y="1835150"/>
                    <a:pt x="1802527" y="1827530"/>
                  </a:cubicBezTo>
                  <a:cubicBezTo>
                    <a:pt x="1807210" y="1823720"/>
                    <a:pt x="1813455" y="1824990"/>
                    <a:pt x="1818138" y="1827530"/>
                  </a:cubicBezTo>
                  <a:cubicBezTo>
                    <a:pt x="1821260" y="1830070"/>
                    <a:pt x="1824383" y="1831340"/>
                    <a:pt x="1827505" y="1831340"/>
                  </a:cubicBezTo>
                  <a:cubicBezTo>
                    <a:pt x="1838433" y="1832610"/>
                    <a:pt x="1850922" y="1831340"/>
                    <a:pt x="1861850" y="1832610"/>
                  </a:cubicBezTo>
                  <a:cubicBezTo>
                    <a:pt x="1871217" y="1833880"/>
                    <a:pt x="1880583" y="1831340"/>
                    <a:pt x="1886828" y="1826260"/>
                  </a:cubicBezTo>
                  <a:cubicBezTo>
                    <a:pt x="1893072" y="1821180"/>
                    <a:pt x="1897756" y="1821180"/>
                    <a:pt x="1907123" y="1823720"/>
                  </a:cubicBezTo>
                  <a:cubicBezTo>
                    <a:pt x="1914928" y="1826260"/>
                    <a:pt x="1921173" y="1832610"/>
                    <a:pt x="1932101" y="1831340"/>
                  </a:cubicBezTo>
                  <a:cubicBezTo>
                    <a:pt x="1941468" y="1830070"/>
                    <a:pt x="1952396" y="1833880"/>
                    <a:pt x="1963323" y="1830070"/>
                  </a:cubicBezTo>
                  <a:lnTo>
                    <a:pt x="1969568" y="1830070"/>
                  </a:lnTo>
                  <a:cubicBezTo>
                    <a:pt x="1978935" y="1832610"/>
                    <a:pt x="1988302" y="1833880"/>
                    <a:pt x="1996107" y="1840230"/>
                  </a:cubicBezTo>
                  <a:cubicBezTo>
                    <a:pt x="2005474" y="1846580"/>
                    <a:pt x="2007035" y="1799590"/>
                    <a:pt x="2016402" y="1804670"/>
                  </a:cubicBezTo>
                  <a:cubicBezTo>
                    <a:pt x="2030452" y="1812290"/>
                    <a:pt x="2027330" y="1804670"/>
                    <a:pt x="2041380" y="1811020"/>
                  </a:cubicBezTo>
                  <a:cubicBezTo>
                    <a:pt x="2052308" y="1814830"/>
                    <a:pt x="2047625" y="1800860"/>
                    <a:pt x="2060114" y="1803400"/>
                  </a:cubicBezTo>
                  <a:cubicBezTo>
                    <a:pt x="2061675" y="1803400"/>
                    <a:pt x="2080408" y="1813560"/>
                    <a:pt x="2080408" y="1812290"/>
                  </a:cubicBezTo>
                  <a:cubicBezTo>
                    <a:pt x="2088214" y="1808480"/>
                    <a:pt x="2096020" y="1770380"/>
                    <a:pt x="2103825" y="1771650"/>
                  </a:cubicBezTo>
                  <a:cubicBezTo>
                    <a:pt x="2119437" y="1775460"/>
                    <a:pt x="2133487" y="1772920"/>
                    <a:pt x="2147537" y="1767840"/>
                  </a:cubicBezTo>
                  <a:cubicBezTo>
                    <a:pt x="2155343" y="1765300"/>
                    <a:pt x="2167832" y="1756410"/>
                    <a:pt x="2174076" y="1760220"/>
                  </a:cubicBezTo>
                  <a:cubicBezTo>
                    <a:pt x="2185004" y="1766570"/>
                    <a:pt x="2195932" y="1769110"/>
                    <a:pt x="2208421" y="1770380"/>
                  </a:cubicBezTo>
                  <a:cubicBezTo>
                    <a:pt x="2209983" y="1770380"/>
                    <a:pt x="2211544" y="1771650"/>
                    <a:pt x="2213105" y="1772920"/>
                  </a:cubicBezTo>
                  <a:cubicBezTo>
                    <a:pt x="2217788" y="1778000"/>
                    <a:pt x="2239644" y="1764030"/>
                    <a:pt x="2244327" y="1769110"/>
                  </a:cubicBezTo>
                  <a:cubicBezTo>
                    <a:pt x="2250572" y="1776730"/>
                    <a:pt x="2256817" y="1784350"/>
                    <a:pt x="2263061" y="1790700"/>
                  </a:cubicBezTo>
                  <a:cubicBezTo>
                    <a:pt x="2266183" y="1793240"/>
                    <a:pt x="2270867" y="1794510"/>
                    <a:pt x="2272428" y="1797050"/>
                  </a:cubicBezTo>
                  <a:cubicBezTo>
                    <a:pt x="2273989" y="1803400"/>
                    <a:pt x="2277111" y="1805940"/>
                    <a:pt x="2284917" y="1805940"/>
                  </a:cubicBezTo>
                  <a:cubicBezTo>
                    <a:pt x="2289600" y="1805940"/>
                    <a:pt x="2294284" y="1807210"/>
                    <a:pt x="2297406" y="1809750"/>
                  </a:cubicBezTo>
                  <a:cubicBezTo>
                    <a:pt x="2305212" y="1813560"/>
                    <a:pt x="2311456" y="1817370"/>
                    <a:pt x="2317701" y="1821180"/>
                  </a:cubicBezTo>
                  <a:cubicBezTo>
                    <a:pt x="2325506" y="1824990"/>
                    <a:pt x="2333312" y="1828800"/>
                    <a:pt x="2336434" y="1835150"/>
                  </a:cubicBezTo>
                  <a:cubicBezTo>
                    <a:pt x="2337995" y="1837690"/>
                    <a:pt x="2339557" y="1838960"/>
                    <a:pt x="2341118" y="1840230"/>
                  </a:cubicBezTo>
                  <a:cubicBezTo>
                    <a:pt x="2347362" y="1845310"/>
                    <a:pt x="2353607" y="1849120"/>
                    <a:pt x="2359851" y="1854200"/>
                  </a:cubicBezTo>
                  <a:cubicBezTo>
                    <a:pt x="2369218" y="1860550"/>
                    <a:pt x="2377024" y="1868170"/>
                    <a:pt x="2386391" y="1874520"/>
                  </a:cubicBezTo>
                  <a:cubicBezTo>
                    <a:pt x="2389513" y="1875790"/>
                    <a:pt x="2392635" y="1878330"/>
                    <a:pt x="2395757" y="1879600"/>
                  </a:cubicBezTo>
                  <a:cubicBezTo>
                    <a:pt x="2402002" y="1882140"/>
                    <a:pt x="2408246" y="1884680"/>
                    <a:pt x="2412930" y="1888490"/>
                  </a:cubicBezTo>
                  <a:cubicBezTo>
                    <a:pt x="2417613" y="1892300"/>
                    <a:pt x="2439469" y="1869440"/>
                    <a:pt x="2442591" y="1874520"/>
                  </a:cubicBezTo>
                  <a:cubicBezTo>
                    <a:pt x="2442591" y="1875790"/>
                    <a:pt x="2444153" y="1875790"/>
                    <a:pt x="2445714" y="1875790"/>
                  </a:cubicBezTo>
                  <a:cubicBezTo>
                    <a:pt x="2455080" y="1882140"/>
                    <a:pt x="2464447" y="1879600"/>
                    <a:pt x="2473814" y="1877060"/>
                  </a:cubicBezTo>
                  <a:cubicBezTo>
                    <a:pt x="2476936" y="1875790"/>
                    <a:pt x="2480059" y="1874520"/>
                    <a:pt x="2481620" y="1875790"/>
                  </a:cubicBezTo>
                  <a:cubicBezTo>
                    <a:pt x="2492548" y="1879600"/>
                    <a:pt x="2500353" y="1888490"/>
                    <a:pt x="2514404" y="1889760"/>
                  </a:cubicBezTo>
                  <a:cubicBezTo>
                    <a:pt x="2514404" y="1889760"/>
                    <a:pt x="2515965" y="1889760"/>
                    <a:pt x="2515965" y="1891030"/>
                  </a:cubicBezTo>
                  <a:cubicBezTo>
                    <a:pt x="2519087" y="1898650"/>
                    <a:pt x="2528454" y="1898650"/>
                    <a:pt x="2536259" y="1899920"/>
                  </a:cubicBezTo>
                  <a:cubicBezTo>
                    <a:pt x="2540943" y="1899920"/>
                    <a:pt x="2545626" y="1901190"/>
                    <a:pt x="2548748" y="1902460"/>
                  </a:cubicBezTo>
                  <a:cubicBezTo>
                    <a:pt x="2558115" y="1906270"/>
                    <a:pt x="2567482" y="1911350"/>
                    <a:pt x="2578410" y="1913890"/>
                  </a:cubicBezTo>
                  <a:cubicBezTo>
                    <a:pt x="2592460" y="1917700"/>
                    <a:pt x="2606510" y="1920240"/>
                    <a:pt x="2617438" y="1926590"/>
                  </a:cubicBezTo>
                  <a:cubicBezTo>
                    <a:pt x="2618999" y="1926590"/>
                    <a:pt x="2620561" y="1926590"/>
                    <a:pt x="2620561" y="1927860"/>
                  </a:cubicBezTo>
                  <a:cubicBezTo>
                    <a:pt x="2625244" y="1930400"/>
                    <a:pt x="2633050" y="1931670"/>
                    <a:pt x="2636172" y="1935480"/>
                  </a:cubicBezTo>
                  <a:cubicBezTo>
                    <a:pt x="2640856" y="1943100"/>
                    <a:pt x="2653344" y="1941830"/>
                    <a:pt x="2659589" y="1948180"/>
                  </a:cubicBezTo>
                  <a:lnTo>
                    <a:pt x="2661150" y="1948180"/>
                  </a:lnTo>
                  <a:cubicBezTo>
                    <a:pt x="2667395" y="1948180"/>
                    <a:pt x="2673639" y="1949450"/>
                    <a:pt x="2681445" y="1949450"/>
                  </a:cubicBezTo>
                  <a:cubicBezTo>
                    <a:pt x="2684567" y="1948180"/>
                    <a:pt x="2689250" y="1945640"/>
                    <a:pt x="2692373" y="1945640"/>
                  </a:cubicBezTo>
                  <a:cubicBezTo>
                    <a:pt x="2706423" y="1949450"/>
                    <a:pt x="2720473" y="1949450"/>
                    <a:pt x="2729840" y="1939290"/>
                  </a:cubicBezTo>
                  <a:cubicBezTo>
                    <a:pt x="2731401" y="1938020"/>
                    <a:pt x="2734523" y="1938020"/>
                    <a:pt x="2737646" y="1938020"/>
                  </a:cubicBezTo>
                  <a:lnTo>
                    <a:pt x="2750135" y="1938020"/>
                  </a:lnTo>
                  <a:cubicBezTo>
                    <a:pt x="2764185" y="1935480"/>
                    <a:pt x="2776674" y="1932940"/>
                    <a:pt x="2790724" y="1931670"/>
                  </a:cubicBezTo>
                  <a:cubicBezTo>
                    <a:pt x="2796969" y="1930400"/>
                    <a:pt x="2804774" y="1932940"/>
                    <a:pt x="2811019" y="1934210"/>
                  </a:cubicBezTo>
                  <a:cubicBezTo>
                    <a:pt x="2817263" y="1935480"/>
                    <a:pt x="2823508" y="1935480"/>
                    <a:pt x="2829753" y="1935480"/>
                  </a:cubicBezTo>
                  <a:cubicBezTo>
                    <a:pt x="2837558" y="1935480"/>
                    <a:pt x="2843803" y="1932940"/>
                    <a:pt x="2851608" y="1932940"/>
                  </a:cubicBezTo>
                  <a:cubicBezTo>
                    <a:pt x="2857853" y="1931670"/>
                    <a:pt x="2865658" y="1931670"/>
                    <a:pt x="2871903" y="1930400"/>
                  </a:cubicBezTo>
                  <a:cubicBezTo>
                    <a:pt x="2885953" y="1927860"/>
                    <a:pt x="2898443" y="1925320"/>
                    <a:pt x="2912493" y="1924050"/>
                  </a:cubicBezTo>
                  <a:cubicBezTo>
                    <a:pt x="2921859" y="1880870"/>
                    <a:pt x="2920298" y="1830070"/>
                    <a:pt x="2920298" y="1778000"/>
                  </a:cubicBezTo>
                  <a:close/>
                </a:path>
              </a:pathLst>
            </a:custGeom>
            <a:blipFill>
              <a:blip r:embed="rId7"/>
              <a:stretch>
                <a:fillRect l="25" t="-824" r="-4918" b="-822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2024429" y="4853246"/>
            <a:ext cx="1764349" cy="1231398"/>
          </a:xfrm>
          <a:custGeom>
            <a:avLst/>
            <a:gdLst/>
            <a:ahLst/>
            <a:cxnLst/>
            <a:rect r="r" b="b" t="t" l="l"/>
            <a:pathLst>
              <a:path h="1231398" w="1764349">
                <a:moveTo>
                  <a:pt x="0" y="0"/>
                </a:moveTo>
                <a:lnTo>
                  <a:pt x="1764349" y="0"/>
                </a:lnTo>
                <a:lnTo>
                  <a:pt x="1764349" y="1231397"/>
                </a:lnTo>
                <a:lnTo>
                  <a:pt x="0" y="123139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521232" y="2736432"/>
            <a:ext cx="10074900" cy="2032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89"/>
              </a:lnSpc>
            </a:pPr>
            <a:r>
              <a:rPr lang="en-US" sz="5849">
                <a:solidFill>
                  <a:srgbClr val="FFFFFF"/>
                </a:solidFill>
                <a:latin typeface="Finger Paint"/>
              </a:rPr>
              <a:t>Verb To Be: questions and short answers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86544" y="5267828"/>
            <a:ext cx="2520928" cy="70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0B3D7E"/>
                </a:solidFill>
                <a:latin typeface="Open Sans Bold"/>
              </a:rPr>
              <a:t>Are you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0B3D7E"/>
                </a:solidFill>
                <a:latin typeface="Open Sans Bold"/>
              </a:rPr>
              <a:t> ready</a:t>
            </a:r>
            <a:r>
              <a:rPr lang="en-US" sz="2000">
                <a:solidFill>
                  <a:srgbClr val="000000"/>
                </a:solidFill>
                <a:latin typeface="Open Sans Bold"/>
              </a:rPr>
              <a:t>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46139" y="5094295"/>
            <a:ext cx="2520928" cy="70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0B3D7E"/>
                </a:solidFill>
                <a:latin typeface="Open Sans Bold"/>
              </a:rPr>
              <a:t>I’m not 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0B3D7E"/>
                </a:solidFill>
                <a:latin typeface="Open Sans Bold"/>
              </a:rPr>
              <a:t>sure!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232608" y="2177001"/>
            <a:ext cx="8270208" cy="6374784"/>
          </a:xfrm>
          <a:custGeom>
            <a:avLst/>
            <a:gdLst/>
            <a:ahLst/>
            <a:cxnLst/>
            <a:rect r="r" b="b" t="t" l="l"/>
            <a:pathLst>
              <a:path h="6374784" w="8270208">
                <a:moveTo>
                  <a:pt x="0" y="0"/>
                </a:moveTo>
                <a:lnTo>
                  <a:pt x="8270209" y="0"/>
                </a:lnTo>
                <a:lnTo>
                  <a:pt x="8270209" y="6374784"/>
                </a:lnTo>
                <a:lnTo>
                  <a:pt x="0" y="63747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221903" y="5128457"/>
            <a:ext cx="1999033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I ´m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221903" y="6003113"/>
            <a:ext cx="1989314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5400000">
            <a:off x="9469840" y="2010217"/>
            <a:ext cx="8565205" cy="6602171"/>
          </a:xfrm>
          <a:custGeom>
            <a:avLst/>
            <a:gdLst/>
            <a:ahLst/>
            <a:cxnLst/>
            <a:rect r="r" b="b" t="t" l="l"/>
            <a:pathLst>
              <a:path h="6602171" w="8565205">
                <a:moveTo>
                  <a:pt x="0" y="0"/>
                </a:moveTo>
                <a:lnTo>
                  <a:pt x="8565205" y="0"/>
                </a:lnTo>
                <a:lnTo>
                  <a:pt x="8565205" y="6602171"/>
                </a:lnTo>
                <a:lnTo>
                  <a:pt x="0" y="660217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081335" y="7512779"/>
            <a:ext cx="2324883" cy="1986718"/>
          </a:xfrm>
          <a:custGeom>
            <a:avLst/>
            <a:gdLst/>
            <a:ahLst/>
            <a:cxnLst/>
            <a:rect r="r" b="b" t="t" l="l"/>
            <a:pathLst>
              <a:path h="1986718" w="2324883">
                <a:moveTo>
                  <a:pt x="0" y="0"/>
                </a:moveTo>
                <a:lnTo>
                  <a:pt x="2324882" y="0"/>
                </a:lnTo>
                <a:lnTo>
                  <a:pt x="2324882" y="1986718"/>
                </a:lnTo>
                <a:lnTo>
                  <a:pt x="0" y="198671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3439603">
            <a:off x="13283335" y="7052072"/>
            <a:ext cx="5802923" cy="4114800"/>
          </a:xfrm>
          <a:custGeom>
            <a:avLst/>
            <a:gdLst/>
            <a:ahLst/>
            <a:cxnLst/>
            <a:rect r="r" b="b" t="t" l="l"/>
            <a:pathLst>
              <a:path h="4114800" w="5802923">
                <a:moveTo>
                  <a:pt x="0" y="0"/>
                </a:moveTo>
                <a:lnTo>
                  <a:pt x="5802923" y="0"/>
                </a:lnTo>
                <a:lnTo>
                  <a:pt x="580292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406217" y="2136859"/>
            <a:ext cx="4281641" cy="854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FAF8F9"/>
                </a:solidFill>
                <a:latin typeface="Finger Paint"/>
              </a:rPr>
              <a:t>Questions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756763" y="3368843"/>
            <a:ext cx="3931936" cy="4257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Am I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Are you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Is she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Is he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Is it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Are you ...? 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Are we ...?</a:t>
            </a:r>
          </a:p>
          <a:p>
            <a:pPr algn="just">
              <a:lnSpc>
                <a:spcPts val="4206"/>
              </a:lnSpc>
            </a:pPr>
            <a:r>
              <a:rPr lang="en-US" sz="3004">
                <a:solidFill>
                  <a:srgbClr val="FAF8F9"/>
                </a:solidFill>
                <a:latin typeface="Hero"/>
              </a:rPr>
              <a:t>Are they ...?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062649" y="2136859"/>
            <a:ext cx="5122148" cy="854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999"/>
              </a:lnSpc>
            </a:pPr>
            <a:r>
              <a:rPr lang="en-US" sz="4999">
                <a:solidFill>
                  <a:srgbClr val="0B3D7E"/>
                </a:solidFill>
                <a:latin typeface="Finger Paint"/>
              </a:rPr>
              <a:t>Short Answers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062649" y="3368843"/>
            <a:ext cx="5990879" cy="4257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</a:rPr>
              <a:t>Yes, I am/ No, I'm not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you are/ No, you aren´t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she is/ No, she isn´t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he is/ No, he isn´t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it is/ No, it isn´t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you are/ No, you aren´t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we are/ No, we aren´t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0B3D7E"/>
                </a:solidFill>
                <a:latin typeface="Hero"/>
                <a:ea typeface="Hero"/>
              </a:rPr>
              <a:t>Yes, they are/ No, they aren´t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767282" y="-453075"/>
            <a:ext cx="5971346" cy="4114800"/>
          </a:xfrm>
          <a:custGeom>
            <a:avLst/>
            <a:gdLst/>
            <a:ahLst/>
            <a:cxnLst/>
            <a:rect r="r" b="b" t="t" l="l"/>
            <a:pathLst>
              <a:path h="4114800" w="5971346">
                <a:moveTo>
                  <a:pt x="0" y="0"/>
                </a:moveTo>
                <a:lnTo>
                  <a:pt x="5971346" y="0"/>
                </a:lnTo>
                <a:lnTo>
                  <a:pt x="59713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940355" y="6357440"/>
            <a:ext cx="1296498" cy="1710009"/>
          </a:xfrm>
          <a:custGeom>
            <a:avLst/>
            <a:gdLst/>
            <a:ahLst/>
            <a:cxnLst/>
            <a:rect r="r" b="b" t="t" l="l"/>
            <a:pathLst>
              <a:path h="1710009" w="1296498">
                <a:moveTo>
                  <a:pt x="0" y="0"/>
                </a:moveTo>
                <a:lnTo>
                  <a:pt x="1296498" y="0"/>
                </a:lnTo>
                <a:lnTo>
                  <a:pt x="1296498" y="1710009"/>
                </a:lnTo>
                <a:lnTo>
                  <a:pt x="0" y="17100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612057" y="7200900"/>
            <a:ext cx="5971346" cy="4114800"/>
          </a:xfrm>
          <a:custGeom>
            <a:avLst/>
            <a:gdLst/>
            <a:ahLst/>
            <a:cxnLst/>
            <a:rect r="r" b="b" t="t" l="l"/>
            <a:pathLst>
              <a:path h="4114800" w="5971346">
                <a:moveTo>
                  <a:pt x="0" y="0"/>
                </a:moveTo>
                <a:lnTo>
                  <a:pt x="5971346" y="0"/>
                </a:lnTo>
                <a:lnTo>
                  <a:pt x="597134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336800">
            <a:off x="4574036" y="3789280"/>
            <a:ext cx="840137" cy="849403"/>
          </a:xfrm>
          <a:custGeom>
            <a:avLst/>
            <a:gdLst/>
            <a:ahLst/>
            <a:cxnLst/>
            <a:rect r="r" b="b" t="t" l="l"/>
            <a:pathLst>
              <a:path h="849403" w="840137">
                <a:moveTo>
                  <a:pt x="0" y="0"/>
                </a:moveTo>
                <a:lnTo>
                  <a:pt x="840137" y="0"/>
                </a:lnTo>
                <a:lnTo>
                  <a:pt x="840137" y="849403"/>
                </a:lnTo>
                <a:lnTo>
                  <a:pt x="0" y="8494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03593" y="3537900"/>
            <a:ext cx="11280814" cy="11595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89"/>
              </a:lnSpc>
            </a:pPr>
            <a:r>
              <a:rPr lang="en-US" sz="6849">
                <a:solidFill>
                  <a:srgbClr val="FFFFFF"/>
                </a:solidFill>
                <a:latin typeface="Finger Paint"/>
                <a:ea typeface="Finger Paint"/>
              </a:rPr>
              <a:t>Let´s  practice!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18391" y="4621213"/>
            <a:ext cx="15851217" cy="1384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</a:p>
          <a:p>
            <a:pPr algn="ctr">
              <a:lnSpc>
                <a:spcPts val="5600"/>
              </a:lnSpc>
            </a:pPr>
            <a:r>
              <a:rPr lang="en-US" sz="4000">
                <a:solidFill>
                  <a:srgbClr val="FFFFFF"/>
                </a:solidFill>
                <a:latin typeface="Finger Paint"/>
                <a:ea typeface="Finger Paint"/>
              </a:rPr>
              <a:t>What´s the correct form of the verb?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653038" y="3238274"/>
            <a:ext cx="5601159" cy="54715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-1201583"/>
            <a:ext cx="4391166" cy="2403165"/>
          </a:xfrm>
          <a:custGeom>
            <a:avLst/>
            <a:gdLst/>
            <a:ahLst/>
            <a:cxnLst/>
            <a:rect r="r" b="b" t="t" l="l"/>
            <a:pathLst>
              <a:path h="2403165" w="4391166">
                <a:moveTo>
                  <a:pt x="0" y="0"/>
                </a:moveTo>
                <a:lnTo>
                  <a:pt x="4391166" y="0"/>
                </a:lnTo>
                <a:lnTo>
                  <a:pt x="4391166" y="2403166"/>
                </a:lnTo>
                <a:lnTo>
                  <a:pt x="0" y="24031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896834" y="8709790"/>
            <a:ext cx="4391166" cy="2403165"/>
          </a:xfrm>
          <a:custGeom>
            <a:avLst/>
            <a:gdLst/>
            <a:ahLst/>
            <a:cxnLst/>
            <a:rect r="r" b="b" t="t" l="l"/>
            <a:pathLst>
              <a:path h="2403165" w="4391166">
                <a:moveTo>
                  <a:pt x="0" y="0"/>
                </a:moveTo>
                <a:lnTo>
                  <a:pt x="4391166" y="0"/>
                </a:lnTo>
                <a:lnTo>
                  <a:pt x="4391166" y="2403165"/>
                </a:lnTo>
                <a:lnTo>
                  <a:pt x="0" y="24031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276540">
            <a:off x="7607837" y="2782029"/>
            <a:ext cx="646360" cy="1306978"/>
          </a:xfrm>
          <a:custGeom>
            <a:avLst/>
            <a:gdLst/>
            <a:ahLst/>
            <a:cxnLst/>
            <a:rect r="r" b="b" t="t" l="l"/>
            <a:pathLst>
              <a:path h="1306978" w="646360">
                <a:moveTo>
                  <a:pt x="0" y="0"/>
                </a:moveTo>
                <a:lnTo>
                  <a:pt x="646360" y="0"/>
                </a:lnTo>
                <a:lnTo>
                  <a:pt x="646360" y="1306978"/>
                </a:lnTo>
                <a:lnTo>
                  <a:pt x="0" y="13069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645069" y="4956423"/>
            <a:ext cx="7925609" cy="705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She ________________ my mum.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653038" y="3238274"/>
            <a:ext cx="5601159" cy="54715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-1201583"/>
            <a:ext cx="4391166" cy="2403165"/>
          </a:xfrm>
          <a:custGeom>
            <a:avLst/>
            <a:gdLst/>
            <a:ahLst/>
            <a:cxnLst/>
            <a:rect r="r" b="b" t="t" l="l"/>
            <a:pathLst>
              <a:path h="2403165" w="4391166">
                <a:moveTo>
                  <a:pt x="0" y="0"/>
                </a:moveTo>
                <a:lnTo>
                  <a:pt x="4391166" y="0"/>
                </a:lnTo>
                <a:lnTo>
                  <a:pt x="4391166" y="2403166"/>
                </a:lnTo>
                <a:lnTo>
                  <a:pt x="0" y="24031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896834" y="8709790"/>
            <a:ext cx="4391166" cy="2403165"/>
          </a:xfrm>
          <a:custGeom>
            <a:avLst/>
            <a:gdLst/>
            <a:ahLst/>
            <a:cxnLst/>
            <a:rect r="r" b="b" t="t" l="l"/>
            <a:pathLst>
              <a:path h="2403165" w="4391166">
                <a:moveTo>
                  <a:pt x="0" y="0"/>
                </a:moveTo>
                <a:lnTo>
                  <a:pt x="4391166" y="0"/>
                </a:lnTo>
                <a:lnTo>
                  <a:pt x="4391166" y="2403165"/>
                </a:lnTo>
                <a:lnTo>
                  <a:pt x="0" y="240316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2276540">
            <a:off x="7607837" y="2782029"/>
            <a:ext cx="646360" cy="1306978"/>
          </a:xfrm>
          <a:custGeom>
            <a:avLst/>
            <a:gdLst/>
            <a:ahLst/>
            <a:cxnLst/>
            <a:rect r="r" b="b" t="t" l="l"/>
            <a:pathLst>
              <a:path h="1306978" w="646360">
                <a:moveTo>
                  <a:pt x="0" y="0"/>
                </a:moveTo>
                <a:lnTo>
                  <a:pt x="646360" y="0"/>
                </a:lnTo>
                <a:lnTo>
                  <a:pt x="646360" y="1306978"/>
                </a:lnTo>
                <a:lnTo>
                  <a:pt x="0" y="13069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645069" y="4956423"/>
            <a:ext cx="7925609" cy="705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She ________________ my mum.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464161" y="4975473"/>
            <a:ext cx="792560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is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01255" y="1528753"/>
            <a:ext cx="7400790" cy="7229494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861696" y="-2236463"/>
            <a:ext cx="5251918" cy="5365167"/>
          </a:xfrm>
          <a:custGeom>
            <a:avLst/>
            <a:gdLst/>
            <a:ahLst/>
            <a:cxnLst/>
            <a:rect r="r" b="b" t="t" l="l"/>
            <a:pathLst>
              <a:path h="5365167" w="5251918">
                <a:moveTo>
                  <a:pt x="0" y="0"/>
                </a:moveTo>
                <a:lnTo>
                  <a:pt x="5251918" y="0"/>
                </a:lnTo>
                <a:lnTo>
                  <a:pt x="5251918" y="5365167"/>
                </a:lnTo>
                <a:lnTo>
                  <a:pt x="0" y="53651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58580" y="6700847"/>
            <a:ext cx="4001439" cy="4114800"/>
          </a:xfrm>
          <a:custGeom>
            <a:avLst/>
            <a:gdLst/>
            <a:ahLst/>
            <a:cxnLst/>
            <a:rect r="r" b="b" t="t" l="l"/>
            <a:pathLst>
              <a:path h="4114800" w="4001439">
                <a:moveTo>
                  <a:pt x="0" y="0"/>
                </a:moveTo>
                <a:lnTo>
                  <a:pt x="4001440" y="0"/>
                </a:lnTo>
                <a:lnTo>
                  <a:pt x="400144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385955" y="4385944"/>
            <a:ext cx="8115300" cy="1429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My friends  ________________ at work.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501255" y="1528753"/>
            <a:ext cx="7400790" cy="7229494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861696" y="-2236463"/>
            <a:ext cx="5251918" cy="5365167"/>
          </a:xfrm>
          <a:custGeom>
            <a:avLst/>
            <a:gdLst/>
            <a:ahLst/>
            <a:cxnLst/>
            <a:rect r="r" b="b" t="t" l="l"/>
            <a:pathLst>
              <a:path h="5365167" w="5251918">
                <a:moveTo>
                  <a:pt x="0" y="0"/>
                </a:moveTo>
                <a:lnTo>
                  <a:pt x="5251918" y="0"/>
                </a:lnTo>
                <a:lnTo>
                  <a:pt x="5251918" y="5365167"/>
                </a:lnTo>
                <a:lnTo>
                  <a:pt x="0" y="53651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258580" y="6700847"/>
            <a:ext cx="4001439" cy="4114800"/>
          </a:xfrm>
          <a:custGeom>
            <a:avLst/>
            <a:gdLst/>
            <a:ahLst/>
            <a:cxnLst/>
            <a:rect r="r" b="b" t="t" l="l"/>
            <a:pathLst>
              <a:path h="4114800" w="4001439">
                <a:moveTo>
                  <a:pt x="0" y="0"/>
                </a:moveTo>
                <a:lnTo>
                  <a:pt x="4001440" y="0"/>
                </a:lnTo>
                <a:lnTo>
                  <a:pt x="400144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385955" y="4385944"/>
            <a:ext cx="8115300" cy="1429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My friends  ________________ at work.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74621" y="4404994"/>
            <a:ext cx="811530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are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55608" y="1497634"/>
            <a:ext cx="7464504" cy="7291733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0" t="-26817" r="0" b="-2681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26954" y="5057775"/>
            <a:ext cx="8228654" cy="705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She  _______________  happy today.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10800000">
            <a:off x="13071687" y="7246316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55608" y="1497634"/>
            <a:ext cx="7464504" cy="7291733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0" t="-26817" r="0" b="-2681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26954" y="5057775"/>
            <a:ext cx="8228654" cy="705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She  _______________  happy today.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10800000">
            <a:off x="13071687" y="7246316"/>
            <a:ext cx="5216313" cy="3086100"/>
          </a:xfrm>
          <a:custGeom>
            <a:avLst/>
            <a:gdLst/>
            <a:ahLst/>
            <a:cxnLst/>
            <a:rect r="r" b="b" t="t" l="l"/>
            <a:pathLst>
              <a:path h="3086100" w="5216313">
                <a:moveTo>
                  <a:pt x="0" y="0"/>
                </a:moveTo>
                <a:lnTo>
                  <a:pt x="5216313" y="0"/>
                </a:lnTo>
                <a:lnTo>
                  <a:pt x="5216313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912372" y="5076825"/>
            <a:ext cx="80605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isn’t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167873" y="3170864"/>
            <a:ext cx="5976127" cy="5837805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230600" y="-2057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379284" y="4792662"/>
            <a:ext cx="7880016" cy="705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Olivia  ________________ at home.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5400000">
            <a:off x="-2057400" y="82296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167873" y="3170864"/>
            <a:ext cx="5976127" cy="5837805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5400000">
            <a:off x="16230600" y="-20574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379284" y="4792662"/>
            <a:ext cx="7880016" cy="705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Olivia  ________________ at home.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5400000">
            <a:off x="-2057400" y="8229600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2555327" y="4811712"/>
            <a:ext cx="315278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is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86441" y="1638558"/>
            <a:ext cx="7175977" cy="7009884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71" t="0" r="-23271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8359407"/>
            <a:ext cx="3302730" cy="1927593"/>
          </a:xfrm>
          <a:custGeom>
            <a:avLst/>
            <a:gdLst/>
            <a:ahLst/>
            <a:cxnLst/>
            <a:rect r="r" b="b" t="t" l="l"/>
            <a:pathLst>
              <a:path h="1927593" w="3302730">
                <a:moveTo>
                  <a:pt x="0" y="0"/>
                </a:moveTo>
                <a:lnTo>
                  <a:pt x="3302730" y="0"/>
                </a:lnTo>
                <a:lnTo>
                  <a:pt x="3302730" y="1927593"/>
                </a:lnTo>
                <a:lnTo>
                  <a:pt x="0" y="19275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686441" y="8648442"/>
            <a:ext cx="7315200" cy="226106"/>
          </a:xfrm>
          <a:custGeom>
            <a:avLst/>
            <a:gdLst/>
            <a:ahLst/>
            <a:cxnLst/>
            <a:rect r="r" b="b" t="t" l="l"/>
            <a:pathLst>
              <a:path h="226106" w="7315200">
                <a:moveTo>
                  <a:pt x="0" y="0"/>
                </a:moveTo>
                <a:lnTo>
                  <a:pt x="7315200" y="0"/>
                </a:lnTo>
                <a:lnTo>
                  <a:pt x="7315200" y="226106"/>
                </a:lnTo>
                <a:lnTo>
                  <a:pt x="0" y="2261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26360" y="4713286"/>
            <a:ext cx="7717640" cy="146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879"/>
              </a:lnSpc>
            </a:pPr>
            <a:r>
              <a:rPr lang="en-US" sz="4199">
                <a:solidFill>
                  <a:srgbClr val="FFFFFF"/>
                </a:solidFill>
                <a:latin typeface="Hero"/>
                <a:ea typeface="Hero"/>
              </a:rPr>
              <a:t>They  _______________  friends. They´re sisters.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686441" y="1638558"/>
            <a:ext cx="7175977" cy="7009884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71" t="0" r="-23271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8359407"/>
            <a:ext cx="3302730" cy="1927593"/>
          </a:xfrm>
          <a:custGeom>
            <a:avLst/>
            <a:gdLst/>
            <a:ahLst/>
            <a:cxnLst/>
            <a:rect r="r" b="b" t="t" l="l"/>
            <a:pathLst>
              <a:path h="1927593" w="3302730">
                <a:moveTo>
                  <a:pt x="0" y="0"/>
                </a:moveTo>
                <a:lnTo>
                  <a:pt x="3302730" y="0"/>
                </a:lnTo>
                <a:lnTo>
                  <a:pt x="3302730" y="1927593"/>
                </a:lnTo>
                <a:lnTo>
                  <a:pt x="0" y="192759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686441" y="8648442"/>
            <a:ext cx="7315200" cy="226106"/>
          </a:xfrm>
          <a:custGeom>
            <a:avLst/>
            <a:gdLst/>
            <a:ahLst/>
            <a:cxnLst/>
            <a:rect r="r" b="b" t="t" l="l"/>
            <a:pathLst>
              <a:path h="226106" w="7315200">
                <a:moveTo>
                  <a:pt x="0" y="0"/>
                </a:moveTo>
                <a:lnTo>
                  <a:pt x="7315200" y="0"/>
                </a:lnTo>
                <a:lnTo>
                  <a:pt x="7315200" y="226106"/>
                </a:lnTo>
                <a:lnTo>
                  <a:pt x="0" y="22610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426360" y="4713286"/>
            <a:ext cx="7717640" cy="1464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879"/>
              </a:lnSpc>
            </a:pPr>
            <a:r>
              <a:rPr lang="en-US" sz="4199">
                <a:solidFill>
                  <a:srgbClr val="FFFFFF"/>
                </a:solidFill>
                <a:latin typeface="Hero"/>
                <a:ea typeface="Hero"/>
              </a:rPr>
              <a:t>They  _______________  friends. They´re sisters.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029350" y="4732336"/>
            <a:ext cx="114942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aren’t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60634" y="3143763"/>
            <a:ext cx="5926172" cy="5789007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659947" y="4385945"/>
            <a:ext cx="6879588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I  _______________  from Argentina. I_________ from Brazil.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852004">
            <a:off x="14331395" y="6172200"/>
            <a:ext cx="3218773" cy="4114800"/>
          </a:xfrm>
          <a:custGeom>
            <a:avLst/>
            <a:gdLst/>
            <a:ahLst/>
            <a:cxnLst/>
            <a:rect r="r" b="b" t="t" l="l"/>
            <a:pathLst>
              <a:path h="4114800" w="3218773">
                <a:moveTo>
                  <a:pt x="0" y="0"/>
                </a:moveTo>
                <a:lnTo>
                  <a:pt x="3218773" y="0"/>
                </a:lnTo>
                <a:lnTo>
                  <a:pt x="321877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60634" y="3143763"/>
            <a:ext cx="5926172" cy="5789007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659947" y="4385945"/>
            <a:ext cx="6879588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I  _______________  from Argentina. I ________ from Brazil.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852004">
            <a:off x="14331395" y="6172200"/>
            <a:ext cx="3218773" cy="4114800"/>
          </a:xfrm>
          <a:custGeom>
            <a:avLst/>
            <a:gdLst/>
            <a:ahLst/>
            <a:cxnLst/>
            <a:rect r="r" b="b" t="t" l="l"/>
            <a:pathLst>
              <a:path h="4114800" w="3218773">
                <a:moveTo>
                  <a:pt x="0" y="0"/>
                </a:moveTo>
                <a:lnTo>
                  <a:pt x="3218773" y="0"/>
                </a:lnTo>
                <a:lnTo>
                  <a:pt x="321877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842259" y="4404995"/>
            <a:ext cx="143208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am not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126857" y="5076825"/>
            <a:ext cx="753904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am 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047637" y="3242507"/>
            <a:ext cx="5593501" cy="546403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-41583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487475" y="4527550"/>
            <a:ext cx="7473045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___________ your mum a doctor?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Yes, she __________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500069" y="8588278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500069" y="0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047637" y="3242507"/>
            <a:ext cx="5593501" cy="546403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0" t="0" r="-41583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487475" y="4527550"/>
            <a:ext cx="7473045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___________ your mum a doctor?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Yes, she __________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500069" y="8588278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500069" y="0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555369" y="4563110"/>
            <a:ext cx="32635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Is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518494" y="5974525"/>
            <a:ext cx="32635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Is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487207" y="1476442"/>
            <a:ext cx="7507891" cy="73341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46572" y="8915830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62287" y="4666078"/>
            <a:ext cx="6248661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 you a business man?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Yes, I _____________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923034" y="9258300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46572" y="857465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698046" y="514996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69"/>
                </a:lnTo>
                <a:lnTo>
                  <a:pt x="0" y="3424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487207" y="1476442"/>
            <a:ext cx="7507891" cy="73341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23225" t="0" r="-23225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46572" y="8915830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762287" y="4666078"/>
            <a:ext cx="6248661" cy="21532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 you a business man?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Yes, I _____________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923034" y="9258300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46572" y="857465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70"/>
                </a:lnTo>
                <a:lnTo>
                  <a:pt x="0" y="342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698046" y="514996"/>
            <a:ext cx="2297052" cy="342470"/>
          </a:xfrm>
          <a:custGeom>
            <a:avLst/>
            <a:gdLst/>
            <a:ahLst/>
            <a:cxnLst/>
            <a:rect r="r" b="b" t="t" l="l"/>
            <a:pathLst>
              <a:path h="342470" w="2297052">
                <a:moveTo>
                  <a:pt x="0" y="0"/>
                </a:moveTo>
                <a:lnTo>
                  <a:pt x="2297052" y="0"/>
                </a:lnTo>
                <a:lnTo>
                  <a:pt x="2297052" y="342469"/>
                </a:lnTo>
                <a:lnTo>
                  <a:pt x="0" y="34246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665526" y="4563110"/>
            <a:ext cx="69175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Are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915798" y="6032684"/>
            <a:ext cx="64174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"/>
              </a:rPr>
              <a:t>am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725336" y="1476442"/>
            <a:ext cx="7507891" cy="73341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36849" t="0" r="-3684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4181338">
            <a:off x="14879206" y="6198442"/>
            <a:ext cx="2196274" cy="4114800"/>
          </a:xfrm>
          <a:custGeom>
            <a:avLst/>
            <a:gdLst/>
            <a:ahLst/>
            <a:cxnLst/>
            <a:rect r="r" b="b" t="t" l="l"/>
            <a:pathLst>
              <a:path h="4114800" w="2196274">
                <a:moveTo>
                  <a:pt x="0" y="0"/>
                </a:moveTo>
                <a:lnTo>
                  <a:pt x="2196275" y="0"/>
                </a:lnTo>
                <a:lnTo>
                  <a:pt x="21962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05093" y="4385945"/>
            <a:ext cx="6685231" cy="1429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 it sunny today?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No, it _____________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725336" y="1476442"/>
            <a:ext cx="7507891" cy="7334116"/>
            <a:chOff x="0" y="0"/>
            <a:chExt cx="4828540" cy="471678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-7620"/>
              <a:ext cx="4833620" cy="4726940"/>
            </a:xfrm>
            <a:custGeom>
              <a:avLst/>
              <a:gdLst/>
              <a:ahLst/>
              <a:cxnLst/>
              <a:rect r="r" b="b" t="t" l="l"/>
              <a:pathLst>
                <a:path h="4726940" w="483362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80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10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40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0" y="4281170"/>
                    <a:pt x="4535170" y="4335780"/>
                    <a:pt x="4491990" y="4382770"/>
                  </a:cubicBezTo>
                  <a:cubicBezTo>
                    <a:pt x="4453890" y="4424680"/>
                    <a:pt x="4411980" y="4466590"/>
                    <a:pt x="4345940" y="4467860"/>
                  </a:cubicBezTo>
                  <a:cubicBezTo>
                    <a:pt x="4330700" y="4467860"/>
                    <a:pt x="4316730" y="4483100"/>
                    <a:pt x="4301490" y="4490720"/>
                  </a:cubicBezTo>
                  <a:cubicBezTo>
                    <a:pt x="4236720" y="4518660"/>
                    <a:pt x="4169410" y="4542790"/>
                    <a:pt x="4105910" y="4573270"/>
                  </a:cubicBezTo>
                  <a:cubicBezTo>
                    <a:pt x="3989070" y="4629150"/>
                    <a:pt x="3863340" y="4638040"/>
                    <a:pt x="3737610" y="4643120"/>
                  </a:cubicBezTo>
                  <a:cubicBezTo>
                    <a:pt x="3689350" y="4645660"/>
                    <a:pt x="3639820" y="4641850"/>
                    <a:pt x="3591560" y="4645660"/>
                  </a:cubicBezTo>
                  <a:cubicBezTo>
                    <a:pt x="3567430" y="4646930"/>
                    <a:pt x="3544570" y="4658360"/>
                    <a:pt x="3521710" y="4663440"/>
                  </a:cubicBezTo>
                  <a:cubicBezTo>
                    <a:pt x="3511550" y="4665980"/>
                    <a:pt x="3501390" y="4664710"/>
                    <a:pt x="3489960" y="4665980"/>
                  </a:cubicBezTo>
                  <a:cubicBezTo>
                    <a:pt x="3474720" y="4667250"/>
                    <a:pt x="3459480" y="4671060"/>
                    <a:pt x="3444240" y="4669790"/>
                  </a:cubicBezTo>
                  <a:cubicBezTo>
                    <a:pt x="3429000" y="4667250"/>
                    <a:pt x="3418840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l="-36849" t="0" r="-3684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4181338">
            <a:off x="14879206" y="6198442"/>
            <a:ext cx="2196274" cy="4114800"/>
          </a:xfrm>
          <a:custGeom>
            <a:avLst/>
            <a:gdLst/>
            <a:ahLst/>
            <a:cxnLst/>
            <a:rect r="r" b="b" t="t" l="l"/>
            <a:pathLst>
              <a:path h="4114800" w="2196274">
                <a:moveTo>
                  <a:pt x="0" y="0"/>
                </a:moveTo>
                <a:lnTo>
                  <a:pt x="2196275" y="0"/>
                </a:lnTo>
                <a:lnTo>
                  <a:pt x="219627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05093" y="4385945"/>
            <a:ext cx="6685231" cy="14293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__________ it sunny today?</a:t>
            </a:r>
          </a:p>
          <a:p>
            <a:pPr>
              <a:lnSpc>
                <a:spcPts val="5739"/>
              </a:lnSpc>
            </a:pPr>
            <a:r>
              <a:rPr lang="en-US" sz="4099">
                <a:solidFill>
                  <a:srgbClr val="FFFFFF"/>
                </a:solidFill>
                <a:latin typeface="Hero"/>
              </a:rPr>
              <a:t>No, it _____________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833564" y="4214812"/>
            <a:ext cx="1474854" cy="713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09"/>
              </a:lnSpc>
            </a:pPr>
            <a:r>
              <a:rPr lang="en-US" sz="4149">
                <a:solidFill>
                  <a:srgbClr val="000000"/>
                </a:solidFill>
                <a:latin typeface="Hero"/>
              </a:rPr>
              <a:t>Is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094174" y="5057775"/>
            <a:ext cx="1474854" cy="713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09"/>
              </a:lnSpc>
            </a:pPr>
            <a:r>
              <a:rPr lang="en-US" sz="4149">
                <a:solidFill>
                  <a:srgbClr val="000000"/>
                </a:solidFill>
                <a:latin typeface="Hero"/>
                <a:ea typeface="Hero"/>
              </a:rPr>
              <a:t>isn´t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457807" y="2442966"/>
            <a:ext cx="7734946" cy="5962196"/>
          </a:xfrm>
          <a:custGeom>
            <a:avLst/>
            <a:gdLst/>
            <a:ahLst/>
            <a:cxnLst/>
            <a:rect r="r" b="b" t="t" l="l"/>
            <a:pathLst>
              <a:path h="5962196" w="7734946">
                <a:moveTo>
                  <a:pt x="0" y="0"/>
                </a:moveTo>
                <a:lnTo>
                  <a:pt x="7734946" y="0"/>
                </a:lnTo>
                <a:lnTo>
                  <a:pt x="7734946" y="5962196"/>
                </a:lnTo>
                <a:lnTo>
                  <a:pt x="0" y="59621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1221903" y="5128457"/>
            <a:ext cx="1999033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I ´m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1221903" y="6003113"/>
            <a:ext cx="1989314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100867" y="7069963"/>
            <a:ext cx="2241106" cy="7702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69"/>
              </a:lnSpc>
            </a:pPr>
            <a:r>
              <a:rPr lang="en-US" sz="4549">
                <a:solidFill>
                  <a:srgbClr val="282120"/>
                </a:solidFill>
                <a:latin typeface="Hero"/>
                <a:ea typeface="Hero"/>
              </a:rPr>
              <a:t>´re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5400000">
            <a:off x="9702728" y="2271159"/>
            <a:ext cx="7891451" cy="6082832"/>
          </a:xfrm>
          <a:custGeom>
            <a:avLst/>
            <a:gdLst/>
            <a:ahLst/>
            <a:cxnLst/>
            <a:rect r="r" b="b" t="t" l="l"/>
            <a:pathLst>
              <a:path h="6082832" w="7891451">
                <a:moveTo>
                  <a:pt x="0" y="0"/>
                </a:moveTo>
                <a:lnTo>
                  <a:pt x="7891451" y="0"/>
                </a:lnTo>
                <a:lnTo>
                  <a:pt x="7891451" y="6082832"/>
                </a:lnTo>
                <a:lnTo>
                  <a:pt x="0" y="60828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2110921" y="3013091"/>
            <a:ext cx="3573599" cy="5613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meu/ minha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seu/sua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dele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dela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dele(a)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seus/suas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nosso (a) (s)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Deles (as)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028700" y="1028700"/>
            <a:ext cx="3965405" cy="2406818"/>
          </a:xfrm>
          <a:custGeom>
            <a:avLst/>
            <a:gdLst/>
            <a:ahLst/>
            <a:cxnLst/>
            <a:rect r="r" b="b" t="t" l="l"/>
            <a:pathLst>
              <a:path h="2406818" w="3965405">
                <a:moveTo>
                  <a:pt x="0" y="0"/>
                </a:moveTo>
                <a:lnTo>
                  <a:pt x="3965405" y="0"/>
                </a:lnTo>
                <a:lnTo>
                  <a:pt x="3965405" y="2406818"/>
                </a:lnTo>
                <a:lnTo>
                  <a:pt x="0" y="24068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500069" y="8588278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804120" y="5143500"/>
            <a:ext cx="1605836" cy="1302187"/>
          </a:xfrm>
          <a:custGeom>
            <a:avLst/>
            <a:gdLst/>
            <a:ahLst/>
            <a:cxnLst/>
            <a:rect r="r" b="b" t="t" l="l"/>
            <a:pathLst>
              <a:path h="1302187" w="1605836">
                <a:moveTo>
                  <a:pt x="0" y="0"/>
                </a:moveTo>
                <a:lnTo>
                  <a:pt x="1605836" y="0"/>
                </a:lnTo>
                <a:lnTo>
                  <a:pt x="1605836" y="1302187"/>
                </a:lnTo>
                <a:lnTo>
                  <a:pt x="0" y="130218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4994105" y="1983077"/>
            <a:ext cx="4281641" cy="13747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Finger Paint"/>
              </a:rPr>
              <a:t>Possessive adjectives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381845" y="3406943"/>
            <a:ext cx="3115503" cy="5613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My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Your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His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Her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Its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Your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Our</a:t>
            </a:r>
          </a:p>
          <a:p>
            <a:pPr algn="just">
              <a:lnSpc>
                <a:spcPts val="5606"/>
              </a:lnSpc>
            </a:pPr>
            <a:r>
              <a:rPr lang="en-US" sz="4004">
                <a:solidFill>
                  <a:srgbClr val="FFFFFF"/>
                </a:solidFill>
                <a:latin typeface="Hero"/>
              </a:rPr>
              <a:t>Their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517158" y="2110076"/>
            <a:ext cx="4281641" cy="6699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Finger Paint"/>
              </a:rPr>
              <a:t>Portuguese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6E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500069" y="8588278"/>
            <a:ext cx="3680374" cy="1689197"/>
          </a:xfrm>
          <a:custGeom>
            <a:avLst/>
            <a:gdLst/>
            <a:ahLst/>
            <a:cxnLst/>
            <a:rect r="r" b="b" t="t" l="l"/>
            <a:pathLst>
              <a:path h="1689197" w="3680374">
                <a:moveTo>
                  <a:pt x="0" y="0"/>
                </a:moveTo>
                <a:lnTo>
                  <a:pt x="3680374" y="0"/>
                </a:lnTo>
                <a:lnTo>
                  <a:pt x="3680374" y="1689197"/>
                </a:lnTo>
                <a:lnTo>
                  <a:pt x="0" y="16891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92049" y="1028700"/>
            <a:ext cx="5263171" cy="3194502"/>
          </a:xfrm>
          <a:custGeom>
            <a:avLst/>
            <a:gdLst/>
            <a:ahLst/>
            <a:cxnLst/>
            <a:rect r="r" b="b" t="t" l="l"/>
            <a:pathLst>
              <a:path h="3194502" w="5263171">
                <a:moveTo>
                  <a:pt x="0" y="0"/>
                </a:moveTo>
                <a:lnTo>
                  <a:pt x="5263171" y="0"/>
                </a:lnTo>
                <a:lnTo>
                  <a:pt x="5263171" y="3194502"/>
                </a:lnTo>
                <a:lnTo>
                  <a:pt x="0" y="31945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117300" y="7102362"/>
            <a:ext cx="2053400" cy="1485915"/>
          </a:xfrm>
          <a:custGeom>
            <a:avLst/>
            <a:gdLst/>
            <a:ahLst/>
            <a:cxnLst/>
            <a:rect r="r" b="b" t="t" l="l"/>
            <a:pathLst>
              <a:path h="1485915" w="2053400">
                <a:moveTo>
                  <a:pt x="0" y="0"/>
                </a:moveTo>
                <a:lnTo>
                  <a:pt x="2053400" y="0"/>
                </a:lnTo>
                <a:lnTo>
                  <a:pt x="2053400" y="1485916"/>
                </a:lnTo>
                <a:lnTo>
                  <a:pt x="0" y="14859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623635" y="4260843"/>
            <a:ext cx="11040731" cy="1584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949"/>
              </a:lnSpc>
            </a:pPr>
            <a:r>
              <a:rPr lang="en-US" sz="9249">
                <a:solidFill>
                  <a:srgbClr val="FFFFFF"/>
                </a:solidFill>
                <a:latin typeface="Finger Paint"/>
              </a:rPr>
              <a:t>Great job!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DAF-gIbdNz8</dc:identifier>
  <dcterms:modified xsi:type="dcterms:W3CDTF">2011-08-01T06:04:30Z</dcterms:modified>
  <cp:revision>1</cp:revision>
  <dc:title>Verb To Be</dc:title>
</cp:coreProperties>
</file>